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71" r:id="rId8"/>
    <p:sldId id="263" r:id="rId9"/>
    <p:sldId id="264" r:id="rId10"/>
    <p:sldId id="265" r:id="rId11"/>
    <p:sldId id="266" r:id="rId12"/>
    <p:sldId id="267" r:id="rId13"/>
    <p:sldId id="268" r:id="rId14"/>
    <p:sldId id="269" r:id="rId15"/>
    <p:sldId id="270" r:id="rId16"/>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0D8482-8558-397F-0446-58DCD57BF075}" v="66" dt="2023-04-24T01:14:56.165"/>
    <p1510:client id="{E1C9F3C5-5383-287B-A955-D6542333DD37}" v="391" dt="2023-04-24T01:51:51.3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780" y="4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ad, Varnika" userId="S::vxp210087@utdallas.edu::2c0c8343-9f47-4e13-a374-1e067e8f66ae" providerId="AD" clId="Web-{E1C9F3C5-5383-287B-A955-D6542333DD37}"/>
    <pc:docChg chg="modSld">
      <pc:chgData name="Prasad, Varnika" userId="S::vxp210087@utdallas.edu::2c0c8343-9f47-4e13-a374-1e067e8f66ae" providerId="AD" clId="Web-{E1C9F3C5-5383-287B-A955-D6542333DD37}" dt="2023-04-24T01:51:51.322" v="273" actId="14100"/>
      <pc:docMkLst>
        <pc:docMk/>
      </pc:docMkLst>
      <pc:sldChg chg="modSp">
        <pc:chgData name="Prasad, Varnika" userId="S::vxp210087@utdallas.edu::2c0c8343-9f47-4e13-a374-1e067e8f66ae" providerId="AD" clId="Web-{E1C9F3C5-5383-287B-A955-D6542333DD37}" dt="2023-04-24T01:39:50.342" v="80" actId="14100"/>
        <pc:sldMkLst>
          <pc:docMk/>
          <pc:sldMk cId="0" sldId="256"/>
        </pc:sldMkLst>
        <pc:spChg chg="mod">
          <ac:chgData name="Prasad, Varnika" userId="S::vxp210087@utdallas.edu::2c0c8343-9f47-4e13-a374-1e067e8f66ae" providerId="AD" clId="Web-{E1C9F3C5-5383-287B-A955-D6542333DD37}" dt="2023-04-24T01:39:50.342" v="80" actId="14100"/>
          <ac:spMkLst>
            <pc:docMk/>
            <pc:sldMk cId="0" sldId="256"/>
            <ac:spMk id="2" creationId="{00000000-0000-0000-0000-000000000000}"/>
          </ac:spMkLst>
        </pc:spChg>
      </pc:sldChg>
      <pc:sldChg chg="addSp delSp modSp">
        <pc:chgData name="Prasad, Varnika" userId="S::vxp210087@utdallas.edu::2c0c8343-9f47-4e13-a374-1e067e8f66ae" providerId="AD" clId="Web-{E1C9F3C5-5383-287B-A955-D6542333DD37}" dt="2023-04-24T01:40:10.014" v="86" actId="20577"/>
        <pc:sldMkLst>
          <pc:docMk/>
          <pc:sldMk cId="0" sldId="257"/>
        </pc:sldMkLst>
        <pc:spChg chg="mod">
          <ac:chgData name="Prasad, Varnika" userId="S::vxp210087@utdallas.edu::2c0c8343-9f47-4e13-a374-1e067e8f66ae" providerId="AD" clId="Web-{E1C9F3C5-5383-287B-A955-D6542333DD37}" dt="2023-04-24T01:40:09.967" v="81" actId="20577"/>
          <ac:spMkLst>
            <pc:docMk/>
            <pc:sldMk cId="0" sldId="257"/>
            <ac:spMk id="6" creationId="{00000000-0000-0000-0000-000000000000}"/>
          </ac:spMkLst>
        </pc:spChg>
        <pc:spChg chg="mod">
          <ac:chgData name="Prasad, Varnika" userId="S::vxp210087@utdallas.edu::2c0c8343-9f47-4e13-a374-1e067e8f66ae" providerId="AD" clId="Web-{E1C9F3C5-5383-287B-A955-D6542333DD37}" dt="2023-04-24T01:40:09.983" v="82" actId="20577"/>
          <ac:spMkLst>
            <pc:docMk/>
            <pc:sldMk cId="0" sldId="257"/>
            <ac:spMk id="8" creationId="{00000000-0000-0000-0000-000000000000}"/>
          </ac:spMkLst>
        </pc:spChg>
        <pc:spChg chg="mod">
          <ac:chgData name="Prasad, Varnika" userId="S::vxp210087@utdallas.edu::2c0c8343-9f47-4e13-a374-1e067e8f66ae" providerId="AD" clId="Web-{E1C9F3C5-5383-287B-A955-D6542333DD37}" dt="2023-04-24T01:40:09.983" v="83" actId="20577"/>
          <ac:spMkLst>
            <pc:docMk/>
            <pc:sldMk cId="0" sldId="257"/>
            <ac:spMk id="12" creationId="{00000000-0000-0000-0000-000000000000}"/>
          </ac:spMkLst>
        </pc:spChg>
        <pc:spChg chg="mod">
          <ac:chgData name="Prasad, Varnika" userId="S::vxp210087@utdallas.edu::2c0c8343-9f47-4e13-a374-1e067e8f66ae" providerId="AD" clId="Web-{E1C9F3C5-5383-287B-A955-D6542333DD37}" dt="2023-04-24T01:40:09.999" v="84" actId="20577"/>
          <ac:spMkLst>
            <pc:docMk/>
            <pc:sldMk cId="0" sldId="257"/>
            <ac:spMk id="13" creationId="{00000000-0000-0000-0000-000000000000}"/>
          </ac:spMkLst>
        </pc:spChg>
        <pc:spChg chg="mod">
          <ac:chgData name="Prasad, Varnika" userId="S::vxp210087@utdallas.edu::2c0c8343-9f47-4e13-a374-1e067e8f66ae" providerId="AD" clId="Web-{E1C9F3C5-5383-287B-A955-D6542333DD37}" dt="2023-04-24T01:40:09.999" v="85" actId="20577"/>
          <ac:spMkLst>
            <pc:docMk/>
            <pc:sldMk cId="0" sldId="257"/>
            <ac:spMk id="14" creationId="{00000000-0000-0000-0000-000000000000}"/>
          </ac:spMkLst>
        </pc:spChg>
        <pc:spChg chg="mod">
          <ac:chgData name="Prasad, Varnika" userId="S::vxp210087@utdallas.edu::2c0c8343-9f47-4e13-a374-1e067e8f66ae" providerId="AD" clId="Web-{E1C9F3C5-5383-287B-A955-D6542333DD37}" dt="2023-04-24T01:40:10.014" v="86" actId="20577"/>
          <ac:spMkLst>
            <pc:docMk/>
            <pc:sldMk cId="0" sldId="257"/>
            <ac:spMk id="15" creationId="{00000000-0000-0000-0000-000000000000}"/>
          </ac:spMkLst>
        </pc:spChg>
        <pc:grpChg chg="del">
          <ac:chgData name="Prasad, Varnika" userId="S::vxp210087@utdallas.edu::2c0c8343-9f47-4e13-a374-1e067e8f66ae" providerId="AD" clId="Web-{E1C9F3C5-5383-287B-A955-D6542333DD37}" dt="2023-04-24T01:34:11.438" v="18"/>
          <ac:grpSpMkLst>
            <pc:docMk/>
            <pc:sldMk cId="0" sldId="257"/>
            <ac:grpSpMk id="3" creationId="{00000000-0000-0000-0000-000000000000}"/>
          </ac:grpSpMkLst>
        </pc:grpChg>
        <pc:picChg chg="topLvl">
          <ac:chgData name="Prasad, Varnika" userId="S::vxp210087@utdallas.edu::2c0c8343-9f47-4e13-a374-1e067e8f66ae" providerId="AD" clId="Web-{E1C9F3C5-5383-287B-A955-D6542333DD37}" dt="2023-04-24T01:34:11.438" v="18"/>
          <ac:picMkLst>
            <pc:docMk/>
            <pc:sldMk cId="0" sldId="257"/>
            <ac:picMk id="4" creationId="{00000000-0000-0000-0000-000000000000}"/>
          </ac:picMkLst>
        </pc:picChg>
        <pc:picChg chg="del topLvl">
          <ac:chgData name="Prasad, Varnika" userId="S::vxp210087@utdallas.edu::2c0c8343-9f47-4e13-a374-1e067e8f66ae" providerId="AD" clId="Web-{E1C9F3C5-5383-287B-A955-D6542333DD37}" dt="2023-04-24T01:34:11.438" v="18"/>
          <ac:picMkLst>
            <pc:docMk/>
            <pc:sldMk cId="0" sldId="257"/>
            <ac:picMk id="5" creationId="{00000000-0000-0000-0000-000000000000}"/>
          </ac:picMkLst>
        </pc:picChg>
        <pc:picChg chg="add mod">
          <ac:chgData name="Prasad, Varnika" userId="S::vxp210087@utdallas.edu::2c0c8343-9f47-4e13-a374-1e067e8f66ae" providerId="AD" clId="Web-{E1C9F3C5-5383-287B-A955-D6542333DD37}" dt="2023-04-24T01:34:32.455" v="21" actId="14100"/>
          <ac:picMkLst>
            <pc:docMk/>
            <pc:sldMk cId="0" sldId="257"/>
            <ac:picMk id="20" creationId="{8BA2508C-C26D-6BBF-556B-DD176BADE684}"/>
          </ac:picMkLst>
        </pc:picChg>
      </pc:sldChg>
      <pc:sldChg chg="modSp">
        <pc:chgData name="Prasad, Varnika" userId="S::vxp210087@utdallas.edu::2c0c8343-9f47-4e13-a374-1e067e8f66ae" providerId="AD" clId="Web-{E1C9F3C5-5383-287B-A955-D6542333DD37}" dt="2023-04-24T01:40:34.968" v="87" actId="20577"/>
        <pc:sldMkLst>
          <pc:docMk/>
          <pc:sldMk cId="0" sldId="258"/>
        </pc:sldMkLst>
        <pc:spChg chg="mod">
          <ac:chgData name="Prasad, Varnika" userId="S::vxp210087@utdallas.edu::2c0c8343-9f47-4e13-a374-1e067e8f66ae" providerId="AD" clId="Web-{E1C9F3C5-5383-287B-A955-D6542333DD37}" dt="2023-04-24T01:40:34.968" v="87" actId="20577"/>
          <ac:spMkLst>
            <pc:docMk/>
            <pc:sldMk cId="0" sldId="258"/>
            <ac:spMk id="3" creationId="{00000000-0000-0000-0000-000000000000}"/>
          </ac:spMkLst>
        </pc:spChg>
        <pc:spChg chg="mod">
          <ac:chgData name="Prasad, Varnika" userId="S::vxp210087@utdallas.edu::2c0c8343-9f47-4e13-a374-1e067e8f66ae" providerId="AD" clId="Web-{E1C9F3C5-5383-287B-A955-D6542333DD37}" dt="2023-04-24T01:37:48.696" v="54" actId="20577"/>
          <ac:spMkLst>
            <pc:docMk/>
            <pc:sldMk cId="0" sldId="258"/>
            <ac:spMk id="4" creationId="{00000000-0000-0000-0000-000000000000}"/>
          </ac:spMkLst>
        </pc:spChg>
      </pc:sldChg>
      <pc:sldChg chg="modSp">
        <pc:chgData name="Prasad, Varnika" userId="S::vxp210087@utdallas.edu::2c0c8343-9f47-4e13-a374-1e067e8f66ae" providerId="AD" clId="Web-{E1C9F3C5-5383-287B-A955-D6542333DD37}" dt="2023-04-24T01:41:44.487" v="117" actId="14100"/>
        <pc:sldMkLst>
          <pc:docMk/>
          <pc:sldMk cId="0" sldId="259"/>
        </pc:sldMkLst>
        <pc:spChg chg="mod">
          <ac:chgData name="Prasad, Varnika" userId="S::vxp210087@utdallas.edu::2c0c8343-9f47-4e13-a374-1e067e8f66ae" providerId="AD" clId="Web-{E1C9F3C5-5383-287B-A955-D6542333DD37}" dt="2023-04-24T01:41:02.454" v="92" actId="20577"/>
          <ac:spMkLst>
            <pc:docMk/>
            <pc:sldMk cId="0" sldId="259"/>
            <ac:spMk id="5" creationId="{00000000-0000-0000-0000-000000000000}"/>
          </ac:spMkLst>
        </pc:spChg>
        <pc:spChg chg="mod">
          <ac:chgData name="Prasad, Varnika" userId="S::vxp210087@utdallas.edu::2c0c8343-9f47-4e13-a374-1e067e8f66ae" providerId="AD" clId="Web-{E1C9F3C5-5383-287B-A955-D6542333DD37}" dt="2023-04-24T01:41:02.829" v="110" actId="20577"/>
          <ac:spMkLst>
            <pc:docMk/>
            <pc:sldMk cId="0" sldId="259"/>
            <ac:spMk id="6" creationId="{00000000-0000-0000-0000-000000000000}"/>
          </ac:spMkLst>
        </pc:spChg>
        <pc:spChg chg="mod">
          <ac:chgData name="Prasad, Varnika" userId="S::vxp210087@utdallas.edu::2c0c8343-9f47-4e13-a374-1e067e8f66ae" providerId="AD" clId="Web-{E1C9F3C5-5383-287B-A955-D6542333DD37}" dt="2023-04-24T01:41:30.517" v="113" actId="1076"/>
          <ac:spMkLst>
            <pc:docMk/>
            <pc:sldMk cId="0" sldId="259"/>
            <ac:spMk id="7" creationId="{00000000-0000-0000-0000-000000000000}"/>
          </ac:spMkLst>
        </pc:spChg>
        <pc:spChg chg="mod">
          <ac:chgData name="Prasad, Varnika" userId="S::vxp210087@utdallas.edu::2c0c8343-9f47-4e13-a374-1e067e8f66ae" providerId="AD" clId="Web-{E1C9F3C5-5383-287B-A955-D6542333DD37}" dt="2023-04-24T01:41:02.485" v="94" actId="20577"/>
          <ac:spMkLst>
            <pc:docMk/>
            <pc:sldMk cId="0" sldId="259"/>
            <ac:spMk id="8" creationId="{00000000-0000-0000-0000-000000000000}"/>
          </ac:spMkLst>
        </pc:spChg>
        <pc:spChg chg="mod">
          <ac:chgData name="Prasad, Varnika" userId="S::vxp210087@utdallas.edu::2c0c8343-9f47-4e13-a374-1e067e8f66ae" providerId="AD" clId="Web-{E1C9F3C5-5383-287B-A955-D6542333DD37}" dt="2023-04-24T01:41:37.736" v="115" actId="20577"/>
          <ac:spMkLst>
            <pc:docMk/>
            <pc:sldMk cId="0" sldId="259"/>
            <ac:spMk id="9" creationId="{00000000-0000-0000-0000-000000000000}"/>
          </ac:spMkLst>
        </pc:spChg>
        <pc:spChg chg="mod">
          <ac:chgData name="Prasad, Varnika" userId="S::vxp210087@utdallas.edu::2c0c8343-9f47-4e13-a374-1e067e8f66ae" providerId="AD" clId="Web-{E1C9F3C5-5383-287B-A955-D6542333DD37}" dt="2023-04-24T01:41:44.487" v="117" actId="14100"/>
          <ac:spMkLst>
            <pc:docMk/>
            <pc:sldMk cId="0" sldId="259"/>
            <ac:spMk id="10" creationId="{00000000-0000-0000-0000-000000000000}"/>
          </ac:spMkLst>
        </pc:spChg>
        <pc:spChg chg="mod">
          <ac:chgData name="Prasad, Varnika" userId="S::vxp210087@utdallas.edu::2c0c8343-9f47-4e13-a374-1e067e8f66ae" providerId="AD" clId="Web-{E1C9F3C5-5383-287B-A955-D6542333DD37}" dt="2023-04-24T01:41:02.548" v="98" actId="20577"/>
          <ac:spMkLst>
            <pc:docMk/>
            <pc:sldMk cId="0" sldId="259"/>
            <ac:spMk id="11" creationId="{00000000-0000-0000-0000-000000000000}"/>
          </ac:spMkLst>
        </pc:spChg>
        <pc:spChg chg="mod">
          <ac:chgData name="Prasad, Varnika" userId="S::vxp210087@utdallas.edu::2c0c8343-9f47-4e13-a374-1e067e8f66ae" providerId="AD" clId="Web-{E1C9F3C5-5383-287B-A955-D6542333DD37}" dt="2023-04-24T01:41:02.563" v="99" actId="20577"/>
          <ac:spMkLst>
            <pc:docMk/>
            <pc:sldMk cId="0" sldId="259"/>
            <ac:spMk id="14" creationId="{00000000-0000-0000-0000-000000000000}"/>
          </ac:spMkLst>
        </pc:spChg>
        <pc:spChg chg="mod">
          <ac:chgData name="Prasad, Varnika" userId="S::vxp210087@utdallas.edu::2c0c8343-9f47-4e13-a374-1e067e8f66ae" providerId="AD" clId="Web-{E1C9F3C5-5383-287B-A955-D6542333DD37}" dt="2023-04-24T01:41:02.579" v="100" actId="20577"/>
          <ac:spMkLst>
            <pc:docMk/>
            <pc:sldMk cId="0" sldId="259"/>
            <ac:spMk id="17" creationId="{00000000-0000-0000-0000-000000000000}"/>
          </ac:spMkLst>
        </pc:spChg>
        <pc:spChg chg="mod">
          <ac:chgData name="Prasad, Varnika" userId="S::vxp210087@utdallas.edu::2c0c8343-9f47-4e13-a374-1e067e8f66ae" providerId="AD" clId="Web-{E1C9F3C5-5383-287B-A955-D6542333DD37}" dt="2023-04-24T01:41:02.594" v="101" actId="20577"/>
          <ac:spMkLst>
            <pc:docMk/>
            <pc:sldMk cId="0" sldId="259"/>
            <ac:spMk id="21" creationId="{00000000-0000-0000-0000-000000000000}"/>
          </ac:spMkLst>
        </pc:spChg>
        <pc:spChg chg="mod">
          <ac:chgData name="Prasad, Varnika" userId="S::vxp210087@utdallas.edu::2c0c8343-9f47-4e13-a374-1e067e8f66ae" providerId="AD" clId="Web-{E1C9F3C5-5383-287B-A955-D6542333DD37}" dt="2023-04-24T01:41:02.626" v="102" actId="20577"/>
          <ac:spMkLst>
            <pc:docMk/>
            <pc:sldMk cId="0" sldId="259"/>
            <ac:spMk id="23" creationId="{00000000-0000-0000-0000-000000000000}"/>
          </ac:spMkLst>
        </pc:spChg>
        <pc:spChg chg="mod">
          <ac:chgData name="Prasad, Varnika" userId="S::vxp210087@utdallas.edu::2c0c8343-9f47-4e13-a374-1e067e8f66ae" providerId="AD" clId="Web-{E1C9F3C5-5383-287B-A955-D6542333DD37}" dt="2023-04-24T01:41:02.657" v="103" actId="20577"/>
          <ac:spMkLst>
            <pc:docMk/>
            <pc:sldMk cId="0" sldId="259"/>
            <ac:spMk id="24" creationId="{00000000-0000-0000-0000-000000000000}"/>
          </ac:spMkLst>
        </pc:spChg>
        <pc:spChg chg="mod">
          <ac:chgData name="Prasad, Varnika" userId="S::vxp210087@utdallas.edu::2c0c8343-9f47-4e13-a374-1e067e8f66ae" providerId="AD" clId="Web-{E1C9F3C5-5383-287B-A955-D6542333DD37}" dt="2023-04-24T01:41:02.673" v="104" actId="20577"/>
          <ac:spMkLst>
            <pc:docMk/>
            <pc:sldMk cId="0" sldId="259"/>
            <ac:spMk id="26" creationId="{00000000-0000-0000-0000-000000000000}"/>
          </ac:spMkLst>
        </pc:spChg>
        <pc:spChg chg="mod">
          <ac:chgData name="Prasad, Varnika" userId="S::vxp210087@utdallas.edu::2c0c8343-9f47-4e13-a374-1e067e8f66ae" providerId="AD" clId="Web-{E1C9F3C5-5383-287B-A955-D6542333DD37}" dt="2023-04-24T01:41:02.704" v="105" actId="20577"/>
          <ac:spMkLst>
            <pc:docMk/>
            <pc:sldMk cId="0" sldId="259"/>
            <ac:spMk id="27" creationId="{00000000-0000-0000-0000-000000000000}"/>
          </ac:spMkLst>
        </pc:spChg>
        <pc:spChg chg="mod">
          <ac:chgData name="Prasad, Varnika" userId="S::vxp210087@utdallas.edu::2c0c8343-9f47-4e13-a374-1e067e8f66ae" providerId="AD" clId="Web-{E1C9F3C5-5383-287B-A955-D6542333DD37}" dt="2023-04-24T01:41:02.735" v="106" actId="20577"/>
          <ac:spMkLst>
            <pc:docMk/>
            <pc:sldMk cId="0" sldId="259"/>
            <ac:spMk id="28" creationId="{00000000-0000-0000-0000-000000000000}"/>
          </ac:spMkLst>
        </pc:spChg>
        <pc:spChg chg="mod">
          <ac:chgData name="Prasad, Varnika" userId="S::vxp210087@utdallas.edu::2c0c8343-9f47-4e13-a374-1e067e8f66ae" providerId="AD" clId="Web-{E1C9F3C5-5383-287B-A955-D6542333DD37}" dt="2023-04-24T01:41:02.751" v="107" actId="20577"/>
          <ac:spMkLst>
            <pc:docMk/>
            <pc:sldMk cId="0" sldId="259"/>
            <ac:spMk id="31" creationId="{00000000-0000-0000-0000-000000000000}"/>
          </ac:spMkLst>
        </pc:spChg>
        <pc:spChg chg="mod">
          <ac:chgData name="Prasad, Varnika" userId="S::vxp210087@utdallas.edu::2c0c8343-9f47-4e13-a374-1e067e8f66ae" providerId="AD" clId="Web-{E1C9F3C5-5383-287B-A955-D6542333DD37}" dt="2023-04-24T01:41:02.782" v="108" actId="20577"/>
          <ac:spMkLst>
            <pc:docMk/>
            <pc:sldMk cId="0" sldId="259"/>
            <ac:spMk id="34" creationId="{00000000-0000-0000-0000-000000000000}"/>
          </ac:spMkLst>
        </pc:spChg>
        <pc:spChg chg="mod">
          <ac:chgData name="Prasad, Varnika" userId="S::vxp210087@utdallas.edu::2c0c8343-9f47-4e13-a374-1e067e8f66ae" providerId="AD" clId="Web-{E1C9F3C5-5383-287B-A955-D6542333DD37}" dt="2023-04-24T01:41:02.813" v="109" actId="20577"/>
          <ac:spMkLst>
            <pc:docMk/>
            <pc:sldMk cId="0" sldId="259"/>
            <ac:spMk id="35" creationId="{00000000-0000-0000-0000-000000000000}"/>
          </ac:spMkLst>
        </pc:spChg>
      </pc:sldChg>
      <pc:sldChg chg="delSp modSp">
        <pc:chgData name="Prasad, Varnika" userId="S::vxp210087@utdallas.edu::2c0c8343-9f47-4e13-a374-1e067e8f66ae" providerId="AD" clId="Web-{E1C9F3C5-5383-287B-A955-D6542333DD37}" dt="2023-04-24T01:49:02.941" v="202" actId="14100"/>
        <pc:sldMkLst>
          <pc:docMk/>
          <pc:sldMk cId="0" sldId="260"/>
        </pc:sldMkLst>
        <pc:spChg chg="del mod">
          <ac:chgData name="Prasad, Varnika" userId="S::vxp210087@utdallas.edu::2c0c8343-9f47-4e13-a374-1e067e8f66ae" providerId="AD" clId="Web-{E1C9F3C5-5383-287B-A955-D6542333DD37}" dt="2023-04-24T01:44:33.055" v="156"/>
          <ac:spMkLst>
            <pc:docMk/>
            <pc:sldMk cId="0" sldId="260"/>
            <ac:spMk id="7" creationId="{00000000-0000-0000-0000-000000000000}"/>
          </ac:spMkLst>
        </pc:spChg>
        <pc:spChg chg="del mod">
          <ac:chgData name="Prasad, Varnika" userId="S::vxp210087@utdallas.edu::2c0c8343-9f47-4e13-a374-1e067e8f66ae" providerId="AD" clId="Web-{E1C9F3C5-5383-287B-A955-D6542333DD37}" dt="2023-04-24T01:44:35.509" v="157"/>
          <ac:spMkLst>
            <pc:docMk/>
            <pc:sldMk cId="0" sldId="260"/>
            <ac:spMk id="8" creationId="{00000000-0000-0000-0000-000000000000}"/>
          </ac:spMkLst>
        </pc:spChg>
        <pc:spChg chg="del mod">
          <ac:chgData name="Prasad, Varnika" userId="S::vxp210087@utdallas.edu::2c0c8343-9f47-4e13-a374-1e067e8f66ae" providerId="AD" clId="Web-{E1C9F3C5-5383-287B-A955-D6542333DD37}" dt="2023-04-24T01:44:37.353" v="158"/>
          <ac:spMkLst>
            <pc:docMk/>
            <pc:sldMk cId="0" sldId="260"/>
            <ac:spMk id="9" creationId="{00000000-0000-0000-0000-000000000000}"/>
          </ac:spMkLst>
        </pc:spChg>
        <pc:spChg chg="del mod">
          <ac:chgData name="Prasad, Varnika" userId="S::vxp210087@utdallas.edu::2c0c8343-9f47-4e13-a374-1e067e8f66ae" providerId="AD" clId="Web-{E1C9F3C5-5383-287B-A955-D6542333DD37}" dt="2023-04-24T01:42:54.677" v="143"/>
          <ac:spMkLst>
            <pc:docMk/>
            <pc:sldMk cId="0" sldId="260"/>
            <ac:spMk id="10" creationId="{00000000-0000-0000-0000-000000000000}"/>
          </ac:spMkLst>
        </pc:spChg>
        <pc:spChg chg="mod">
          <ac:chgData name="Prasad, Varnika" userId="S::vxp210087@utdallas.edu::2c0c8343-9f47-4e13-a374-1e067e8f66ae" providerId="AD" clId="Web-{E1C9F3C5-5383-287B-A955-D6542333DD37}" dt="2023-04-24T01:42:32.223" v="136" actId="14100"/>
          <ac:spMkLst>
            <pc:docMk/>
            <pc:sldMk cId="0" sldId="260"/>
            <ac:spMk id="11" creationId="{00000000-0000-0000-0000-000000000000}"/>
          </ac:spMkLst>
        </pc:spChg>
        <pc:spChg chg="mod">
          <ac:chgData name="Prasad, Varnika" userId="S::vxp210087@utdallas.edu::2c0c8343-9f47-4e13-a374-1e067e8f66ae" providerId="AD" clId="Web-{E1C9F3C5-5383-287B-A955-D6542333DD37}" dt="2023-04-24T01:49:02.941" v="202" actId="14100"/>
          <ac:spMkLst>
            <pc:docMk/>
            <pc:sldMk cId="0" sldId="260"/>
            <ac:spMk id="12" creationId="{00000000-0000-0000-0000-000000000000}"/>
          </ac:spMkLst>
        </pc:spChg>
        <pc:grpChg chg="mod">
          <ac:chgData name="Prasad, Varnika" userId="S::vxp210087@utdallas.edu::2c0c8343-9f47-4e13-a374-1e067e8f66ae" providerId="AD" clId="Web-{E1C9F3C5-5383-287B-A955-D6542333DD37}" dt="2023-04-24T01:43:20.100" v="144" actId="1076"/>
          <ac:grpSpMkLst>
            <pc:docMk/>
            <pc:sldMk cId="0" sldId="260"/>
            <ac:grpSpMk id="2" creationId="{00000000-0000-0000-0000-000000000000}"/>
          </ac:grpSpMkLst>
        </pc:grpChg>
        <pc:picChg chg="mod">
          <ac:chgData name="Prasad, Varnika" userId="S::vxp210087@utdallas.edu::2c0c8343-9f47-4e13-a374-1e067e8f66ae" providerId="AD" clId="Web-{E1C9F3C5-5383-287B-A955-D6542333DD37}" dt="2023-04-24T01:43:24.865" v="145" actId="14100"/>
          <ac:picMkLst>
            <pc:docMk/>
            <pc:sldMk cId="0" sldId="260"/>
            <ac:picMk id="5" creationId="{00000000-0000-0000-0000-000000000000}"/>
          </ac:picMkLst>
        </pc:picChg>
      </pc:sldChg>
      <pc:sldChg chg="modSp">
        <pc:chgData name="Prasad, Varnika" userId="S::vxp210087@utdallas.edu::2c0c8343-9f47-4e13-a374-1e067e8f66ae" providerId="AD" clId="Web-{E1C9F3C5-5383-287B-A955-D6542333DD37}" dt="2023-04-24T01:48:37.033" v="199" actId="14100"/>
        <pc:sldMkLst>
          <pc:docMk/>
          <pc:sldMk cId="0" sldId="261"/>
        </pc:sldMkLst>
        <pc:spChg chg="mod">
          <ac:chgData name="Prasad, Varnika" userId="S::vxp210087@utdallas.edu::2c0c8343-9f47-4e13-a374-1e067e8f66ae" providerId="AD" clId="Web-{E1C9F3C5-5383-287B-A955-D6542333DD37}" dt="2023-04-24T01:48:37.033" v="199" actId="14100"/>
          <ac:spMkLst>
            <pc:docMk/>
            <pc:sldMk cId="0" sldId="261"/>
            <ac:spMk id="7" creationId="{00000000-0000-0000-0000-000000000000}"/>
          </ac:spMkLst>
        </pc:spChg>
      </pc:sldChg>
      <pc:sldChg chg="delSp modSp">
        <pc:chgData name="Prasad, Varnika" userId="S::vxp210087@utdallas.edu::2c0c8343-9f47-4e13-a374-1e067e8f66ae" providerId="AD" clId="Web-{E1C9F3C5-5383-287B-A955-D6542333DD37}" dt="2023-04-24T01:49:32.895" v="204" actId="1076"/>
        <pc:sldMkLst>
          <pc:docMk/>
          <pc:sldMk cId="0" sldId="263"/>
        </pc:sldMkLst>
        <pc:spChg chg="del">
          <ac:chgData name="Prasad, Varnika" userId="S::vxp210087@utdallas.edu::2c0c8343-9f47-4e13-a374-1e067e8f66ae" providerId="AD" clId="Web-{E1C9F3C5-5383-287B-A955-D6542333DD37}" dt="2023-04-24T01:49:28.192" v="203"/>
          <ac:spMkLst>
            <pc:docMk/>
            <pc:sldMk cId="0" sldId="263"/>
            <ac:spMk id="57" creationId="{1E6E321F-F6A7-973A-5E63-6350681E2E87}"/>
          </ac:spMkLst>
        </pc:spChg>
        <pc:picChg chg="mod">
          <ac:chgData name="Prasad, Varnika" userId="S::vxp210087@utdallas.edu::2c0c8343-9f47-4e13-a374-1e067e8f66ae" providerId="AD" clId="Web-{E1C9F3C5-5383-287B-A955-D6542333DD37}" dt="2023-04-24T01:49:32.895" v="204" actId="1076"/>
          <ac:picMkLst>
            <pc:docMk/>
            <pc:sldMk cId="0" sldId="263"/>
            <ac:picMk id="5" creationId="{00000000-0000-0000-0000-000000000000}"/>
          </ac:picMkLst>
        </pc:picChg>
      </pc:sldChg>
      <pc:sldChg chg="modSp">
        <pc:chgData name="Prasad, Varnika" userId="S::vxp210087@utdallas.edu::2c0c8343-9f47-4e13-a374-1e067e8f66ae" providerId="AD" clId="Web-{E1C9F3C5-5383-287B-A955-D6542333DD37}" dt="2023-04-24T01:50:39.491" v="210" actId="20577"/>
        <pc:sldMkLst>
          <pc:docMk/>
          <pc:sldMk cId="0" sldId="264"/>
        </pc:sldMkLst>
        <pc:spChg chg="mod">
          <ac:chgData name="Prasad, Varnika" userId="S::vxp210087@utdallas.edu::2c0c8343-9f47-4e13-a374-1e067e8f66ae" providerId="AD" clId="Web-{E1C9F3C5-5383-287B-A955-D6542333DD37}" dt="2023-04-24T01:50:39.491" v="210" actId="20577"/>
          <ac:spMkLst>
            <pc:docMk/>
            <pc:sldMk cId="0" sldId="264"/>
            <ac:spMk id="3" creationId="{00000000-0000-0000-0000-000000000000}"/>
          </ac:spMkLst>
        </pc:spChg>
      </pc:sldChg>
      <pc:sldChg chg="modSp">
        <pc:chgData name="Prasad, Varnika" userId="S::vxp210087@utdallas.edu::2c0c8343-9f47-4e13-a374-1e067e8f66ae" providerId="AD" clId="Web-{E1C9F3C5-5383-287B-A955-D6542333DD37}" dt="2023-04-24T01:51:25.118" v="241" actId="20577"/>
        <pc:sldMkLst>
          <pc:docMk/>
          <pc:sldMk cId="0" sldId="265"/>
        </pc:sldMkLst>
        <pc:spChg chg="mod">
          <ac:chgData name="Prasad, Varnika" userId="S::vxp210087@utdallas.edu::2c0c8343-9f47-4e13-a374-1e067e8f66ae" providerId="AD" clId="Web-{E1C9F3C5-5383-287B-A955-D6542333DD37}" dt="2023-04-24T01:51:01.711" v="212" actId="20577"/>
          <ac:spMkLst>
            <pc:docMk/>
            <pc:sldMk cId="0" sldId="265"/>
            <ac:spMk id="3" creationId="{00000000-0000-0000-0000-000000000000}"/>
          </ac:spMkLst>
        </pc:spChg>
        <pc:spChg chg="mod">
          <ac:chgData name="Prasad, Varnika" userId="S::vxp210087@utdallas.edu::2c0c8343-9f47-4e13-a374-1e067e8f66ae" providerId="AD" clId="Web-{E1C9F3C5-5383-287B-A955-D6542333DD37}" dt="2023-04-24T01:51:20.774" v="232" actId="14100"/>
          <ac:spMkLst>
            <pc:docMk/>
            <pc:sldMk cId="0" sldId="265"/>
            <ac:spMk id="4" creationId="{00000000-0000-0000-0000-000000000000}"/>
          </ac:spMkLst>
        </pc:spChg>
        <pc:spChg chg="mod">
          <ac:chgData name="Prasad, Varnika" userId="S::vxp210087@utdallas.edu::2c0c8343-9f47-4e13-a374-1e067e8f66ae" providerId="AD" clId="Web-{E1C9F3C5-5383-287B-A955-D6542333DD37}" dt="2023-04-24T01:51:20.790" v="233" actId="14100"/>
          <ac:spMkLst>
            <pc:docMk/>
            <pc:sldMk cId="0" sldId="265"/>
            <ac:spMk id="5" creationId="{00000000-0000-0000-0000-000000000000}"/>
          </ac:spMkLst>
        </pc:spChg>
        <pc:spChg chg="mod">
          <ac:chgData name="Prasad, Varnika" userId="S::vxp210087@utdallas.edu::2c0c8343-9f47-4e13-a374-1e067e8f66ae" providerId="AD" clId="Web-{E1C9F3C5-5383-287B-A955-D6542333DD37}" dt="2023-04-24T01:51:20.805" v="234" actId="14100"/>
          <ac:spMkLst>
            <pc:docMk/>
            <pc:sldMk cId="0" sldId="265"/>
            <ac:spMk id="19" creationId="{00000000-0000-0000-0000-000000000000}"/>
          </ac:spMkLst>
        </pc:spChg>
        <pc:spChg chg="mod">
          <ac:chgData name="Prasad, Varnika" userId="S::vxp210087@utdallas.edu::2c0c8343-9f47-4e13-a374-1e067e8f66ae" providerId="AD" clId="Web-{E1C9F3C5-5383-287B-A955-D6542333DD37}" dt="2023-04-24T01:51:20.821" v="235" actId="14100"/>
          <ac:spMkLst>
            <pc:docMk/>
            <pc:sldMk cId="0" sldId="265"/>
            <ac:spMk id="20" creationId="{00000000-0000-0000-0000-000000000000}"/>
          </ac:spMkLst>
        </pc:spChg>
        <pc:spChg chg="mod">
          <ac:chgData name="Prasad, Varnika" userId="S::vxp210087@utdallas.edu::2c0c8343-9f47-4e13-a374-1e067e8f66ae" providerId="AD" clId="Web-{E1C9F3C5-5383-287B-A955-D6542333DD37}" dt="2023-04-24T01:51:20.821" v="236" actId="14100"/>
          <ac:spMkLst>
            <pc:docMk/>
            <pc:sldMk cId="0" sldId="265"/>
            <ac:spMk id="21" creationId="{00000000-0000-0000-0000-000000000000}"/>
          </ac:spMkLst>
        </pc:spChg>
        <pc:spChg chg="mod">
          <ac:chgData name="Prasad, Varnika" userId="S::vxp210087@utdallas.edu::2c0c8343-9f47-4e13-a374-1e067e8f66ae" providerId="AD" clId="Web-{E1C9F3C5-5383-287B-A955-D6542333DD37}" dt="2023-04-24T01:51:20.837" v="237" actId="14100"/>
          <ac:spMkLst>
            <pc:docMk/>
            <pc:sldMk cId="0" sldId="265"/>
            <ac:spMk id="22" creationId="{00000000-0000-0000-0000-000000000000}"/>
          </ac:spMkLst>
        </pc:spChg>
        <pc:spChg chg="mod">
          <ac:chgData name="Prasad, Varnika" userId="S::vxp210087@utdallas.edu::2c0c8343-9f47-4e13-a374-1e067e8f66ae" providerId="AD" clId="Web-{E1C9F3C5-5383-287B-A955-D6542333DD37}" dt="2023-04-24T01:51:20.852" v="238" actId="14100"/>
          <ac:spMkLst>
            <pc:docMk/>
            <pc:sldMk cId="0" sldId="265"/>
            <ac:spMk id="23" creationId="{00000000-0000-0000-0000-000000000000}"/>
          </ac:spMkLst>
        </pc:spChg>
        <pc:spChg chg="mod">
          <ac:chgData name="Prasad, Varnika" userId="S::vxp210087@utdallas.edu::2c0c8343-9f47-4e13-a374-1e067e8f66ae" providerId="AD" clId="Web-{E1C9F3C5-5383-287B-A955-D6542333DD37}" dt="2023-04-24T01:51:25.118" v="241" actId="20577"/>
          <ac:spMkLst>
            <pc:docMk/>
            <pc:sldMk cId="0" sldId="265"/>
            <ac:spMk id="24" creationId="{00000000-0000-0000-0000-000000000000}"/>
          </ac:spMkLst>
        </pc:spChg>
      </pc:sldChg>
      <pc:sldChg chg="modSp">
        <pc:chgData name="Prasad, Varnika" userId="S::vxp210087@utdallas.edu::2c0c8343-9f47-4e13-a374-1e067e8f66ae" providerId="AD" clId="Web-{E1C9F3C5-5383-287B-A955-D6542333DD37}" dt="2023-04-24T01:51:51.322" v="273" actId="14100"/>
        <pc:sldMkLst>
          <pc:docMk/>
          <pc:sldMk cId="0" sldId="266"/>
        </pc:sldMkLst>
        <pc:spChg chg="mod">
          <ac:chgData name="Prasad, Varnika" userId="S::vxp210087@utdallas.edu::2c0c8343-9f47-4e13-a374-1e067e8f66ae" providerId="AD" clId="Web-{E1C9F3C5-5383-287B-A955-D6542333DD37}" dt="2023-04-24T01:51:38.290" v="243" actId="20577"/>
          <ac:spMkLst>
            <pc:docMk/>
            <pc:sldMk cId="0" sldId="266"/>
            <ac:spMk id="3" creationId="{00000000-0000-0000-0000-000000000000}"/>
          </ac:spMkLst>
        </pc:spChg>
        <pc:spChg chg="mod">
          <ac:chgData name="Prasad, Varnika" userId="S::vxp210087@utdallas.edu::2c0c8343-9f47-4e13-a374-1e067e8f66ae" providerId="AD" clId="Web-{E1C9F3C5-5383-287B-A955-D6542333DD37}" dt="2023-04-24T01:51:46.009" v="256"/>
          <ac:spMkLst>
            <pc:docMk/>
            <pc:sldMk cId="0" sldId="266"/>
            <ac:spMk id="6" creationId="{00000000-0000-0000-0000-000000000000}"/>
          </ac:spMkLst>
        </pc:spChg>
        <pc:spChg chg="mod">
          <ac:chgData name="Prasad, Varnika" userId="S::vxp210087@utdallas.edu::2c0c8343-9f47-4e13-a374-1e067e8f66ae" providerId="AD" clId="Web-{E1C9F3C5-5383-287B-A955-D6542333DD37}" dt="2023-04-24T01:51:46.025" v="257"/>
          <ac:spMkLst>
            <pc:docMk/>
            <pc:sldMk cId="0" sldId="266"/>
            <ac:spMk id="7" creationId="{00000000-0000-0000-0000-000000000000}"/>
          </ac:spMkLst>
        </pc:spChg>
        <pc:spChg chg="mod">
          <ac:chgData name="Prasad, Varnika" userId="S::vxp210087@utdallas.edu::2c0c8343-9f47-4e13-a374-1e067e8f66ae" providerId="AD" clId="Web-{E1C9F3C5-5383-287B-A955-D6542333DD37}" dt="2023-04-24T01:51:46.056" v="258"/>
          <ac:spMkLst>
            <pc:docMk/>
            <pc:sldMk cId="0" sldId="266"/>
            <ac:spMk id="8" creationId="{00000000-0000-0000-0000-000000000000}"/>
          </ac:spMkLst>
        </pc:spChg>
        <pc:spChg chg="mod">
          <ac:chgData name="Prasad, Varnika" userId="S::vxp210087@utdallas.edu::2c0c8343-9f47-4e13-a374-1e067e8f66ae" providerId="AD" clId="Web-{E1C9F3C5-5383-287B-A955-D6542333DD37}" dt="2023-04-24T01:51:46.072" v="259"/>
          <ac:spMkLst>
            <pc:docMk/>
            <pc:sldMk cId="0" sldId="266"/>
            <ac:spMk id="9" creationId="{00000000-0000-0000-0000-000000000000}"/>
          </ac:spMkLst>
        </pc:spChg>
        <pc:spChg chg="mod">
          <ac:chgData name="Prasad, Varnika" userId="S::vxp210087@utdallas.edu::2c0c8343-9f47-4e13-a374-1e067e8f66ae" providerId="AD" clId="Web-{E1C9F3C5-5383-287B-A955-D6542333DD37}" dt="2023-04-24T01:51:46.103" v="260"/>
          <ac:spMkLst>
            <pc:docMk/>
            <pc:sldMk cId="0" sldId="266"/>
            <ac:spMk id="10" creationId="{00000000-0000-0000-0000-000000000000}"/>
          </ac:spMkLst>
        </pc:spChg>
        <pc:spChg chg="mod">
          <ac:chgData name="Prasad, Varnika" userId="S::vxp210087@utdallas.edu::2c0c8343-9f47-4e13-a374-1e067e8f66ae" providerId="AD" clId="Web-{E1C9F3C5-5383-287B-A955-D6542333DD37}" dt="2023-04-24T01:51:46.119" v="261"/>
          <ac:spMkLst>
            <pc:docMk/>
            <pc:sldMk cId="0" sldId="266"/>
            <ac:spMk id="11" creationId="{00000000-0000-0000-0000-000000000000}"/>
          </ac:spMkLst>
        </pc:spChg>
        <pc:spChg chg="mod">
          <ac:chgData name="Prasad, Varnika" userId="S::vxp210087@utdallas.edu::2c0c8343-9f47-4e13-a374-1e067e8f66ae" providerId="AD" clId="Web-{E1C9F3C5-5383-287B-A955-D6542333DD37}" dt="2023-04-24T01:51:46.134" v="262"/>
          <ac:spMkLst>
            <pc:docMk/>
            <pc:sldMk cId="0" sldId="266"/>
            <ac:spMk id="12" creationId="{00000000-0000-0000-0000-000000000000}"/>
          </ac:spMkLst>
        </pc:spChg>
        <pc:spChg chg="mod">
          <ac:chgData name="Prasad, Varnika" userId="S::vxp210087@utdallas.edu::2c0c8343-9f47-4e13-a374-1e067e8f66ae" providerId="AD" clId="Web-{E1C9F3C5-5383-287B-A955-D6542333DD37}" dt="2023-04-24T01:51:51.260" v="269" actId="14100"/>
          <ac:spMkLst>
            <pc:docMk/>
            <pc:sldMk cId="0" sldId="266"/>
            <ac:spMk id="13" creationId="{00000000-0000-0000-0000-000000000000}"/>
          </ac:spMkLst>
        </pc:spChg>
        <pc:spChg chg="mod">
          <ac:chgData name="Prasad, Varnika" userId="S::vxp210087@utdallas.edu::2c0c8343-9f47-4e13-a374-1e067e8f66ae" providerId="AD" clId="Web-{E1C9F3C5-5383-287B-A955-D6542333DD37}" dt="2023-04-24T01:51:51.275" v="270" actId="14100"/>
          <ac:spMkLst>
            <pc:docMk/>
            <pc:sldMk cId="0" sldId="266"/>
            <ac:spMk id="14" creationId="{00000000-0000-0000-0000-000000000000}"/>
          </ac:spMkLst>
        </pc:spChg>
        <pc:spChg chg="mod">
          <ac:chgData name="Prasad, Varnika" userId="S::vxp210087@utdallas.edu::2c0c8343-9f47-4e13-a374-1e067e8f66ae" providerId="AD" clId="Web-{E1C9F3C5-5383-287B-A955-D6542333DD37}" dt="2023-04-24T01:51:51.291" v="271" actId="14100"/>
          <ac:spMkLst>
            <pc:docMk/>
            <pc:sldMk cId="0" sldId="266"/>
            <ac:spMk id="15" creationId="{00000000-0000-0000-0000-000000000000}"/>
          </ac:spMkLst>
        </pc:spChg>
        <pc:spChg chg="mod">
          <ac:chgData name="Prasad, Varnika" userId="S::vxp210087@utdallas.edu::2c0c8343-9f47-4e13-a374-1e067e8f66ae" providerId="AD" clId="Web-{E1C9F3C5-5383-287B-A955-D6542333DD37}" dt="2023-04-24T01:51:51.291" v="272" actId="14100"/>
          <ac:spMkLst>
            <pc:docMk/>
            <pc:sldMk cId="0" sldId="266"/>
            <ac:spMk id="16" creationId="{00000000-0000-0000-0000-000000000000}"/>
          </ac:spMkLst>
        </pc:spChg>
        <pc:spChg chg="mod">
          <ac:chgData name="Prasad, Varnika" userId="S::vxp210087@utdallas.edu::2c0c8343-9f47-4e13-a374-1e067e8f66ae" providerId="AD" clId="Web-{E1C9F3C5-5383-287B-A955-D6542333DD37}" dt="2023-04-24T01:51:46.213" v="267"/>
          <ac:spMkLst>
            <pc:docMk/>
            <pc:sldMk cId="0" sldId="266"/>
            <ac:spMk id="19" creationId="{00000000-0000-0000-0000-000000000000}"/>
          </ac:spMkLst>
        </pc:spChg>
        <pc:grpChg chg="mod">
          <ac:chgData name="Prasad, Varnika" userId="S::vxp210087@utdallas.edu::2c0c8343-9f47-4e13-a374-1e067e8f66ae" providerId="AD" clId="Web-{E1C9F3C5-5383-287B-A955-D6542333DD37}" dt="2023-04-24T01:51:51.244" v="268" actId="14100"/>
          <ac:grpSpMkLst>
            <pc:docMk/>
            <pc:sldMk cId="0" sldId="266"/>
            <ac:grpSpMk id="5" creationId="{00000000-0000-0000-0000-000000000000}"/>
          </ac:grpSpMkLst>
        </pc:grpChg>
        <pc:grpChg chg="mod">
          <ac:chgData name="Prasad, Varnika" userId="S::vxp210087@utdallas.edu::2c0c8343-9f47-4e13-a374-1e067e8f66ae" providerId="AD" clId="Web-{E1C9F3C5-5383-287B-A955-D6542333DD37}" dt="2023-04-24T01:51:51.322" v="273" actId="14100"/>
          <ac:grpSpMkLst>
            <pc:docMk/>
            <pc:sldMk cId="0" sldId="266"/>
            <ac:grpSpMk id="17" creationId="{00000000-0000-0000-0000-000000000000}"/>
          </ac:grpSpMkLst>
        </pc:grpChg>
      </pc:sldChg>
    </pc:docChg>
  </pc:docChgLst>
  <pc:docChgLst>
    <pc:chgData name="Rani, Sri Kiran Pramoda" userId="S::sxr220123@utdallas.edu::90b27ec0-b162-485e-8f75-306cd353cee6" providerId="AD" clId="Web-{5E0D8482-8558-397F-0446-58DCD57BF075}"/>
    <pc:docChg chg="addSld modSld">
      <pc:chgData name="Rani, Sri Kiran Pramoda" userId="S::sxr220123@utdallas.edu::90b27ec0-b162-485e-8f75-306cd353cee6" providerId="AD" clId="Web-{5E0D8482-8558-397F-0446-58DCD57BF075}" dt="2023-04-24T01:14:56.165" v="61"/>
      <pc:docMkLst>
        <pc:docMk/>
      </pc:docMkLst>
      <pc:sldChg chg="addSp delSp modSp">
        <pc:chgData name="Rani, Sri Kiran Pramoda" userId="S::sxr220123@utdallas.edu::90b27ec0-b162-485e-8f75-306cd353cee6" providerId="AD" clId="Web-{5E0D8482-8558-397F-0446-58DCD57BF075}" dt="2023-04-24T01:04:13.596" v="7" actId="14100"/>
        <pc:sldMkLst>
          <pc:docMk/>
          <pc:sldMk cId="0" sldId="257"/>
        </pc:sldMkLst>
        <pc:picChg chg="add del mod">
          <ac:chgData name="Rani, Sri Kiran Pramoda" userId="S::sxr220123@utdallas.edu::90b27ec0-b162-485e-8f75-306cd353cee6" providerId="AD" clId="Web-{5E0D8482-8558-397F-0446-58DCD57BF075}" dt="2023-04-24T01:02:57.390" v="4"/>
          <ac:picMkLst>
            <pc:docMk/>
            <pc:sldMk cId="0" sldId="257"/>
            <ac:picMk id="7" creationId="{00000000-0000-0000-0000-000000000000}"/>
          </ac:picMkLst>
        </pc:picChg>
        <pc:picChg chg="mod">
          <ac:chgData name="Rani, Sri Kiran Pramoda" userId="S::sxr220123@utdallas.edu::90b27ec0-b162-485e-8f75-306cd353cee6" providerId="AD" clId="Web-{5E0D8482-8558-397F-0446-58DCD57BF075}" dt="2023-04-24T01:04:04.049" v="6" actId="14100"/>
          <ac:picMkLst>
            <pc:docMk/>
            <pc:sldMk cId="0" sldId="257"/>
            <ac:picMk id="9" creationId="{00000000-0000-0000-0000-000000000000}"/>
          </ac:picMkLst>
        </pc:picChg>
        <pc:picChg chg="mod">
          <ac:chgData name="Rani, Sri Kiran Pramoda" userId="S::sxr220123@utdallas.edu::90b27ec0-b162-485e-8f75-306cd353cee6" providerId="AD" clId="Web-{5E0D8482-8558-397F-0446-58DCD57BF075}" dt="2023-04-24T01:04:13.596" v="7" actId="14100"/>
          <ac:picMkLst>
            <pc:docMk/>
            <pc:sldMk cId="0" sldId="257"/>
            <ac:picMk id="10" creationId="{00000000-0000-0000-0000-000000000000}"/>
          </ac:picMkLst>
        </pc:picChg>
        <pc:picChg chg="add del mod">
          <ac:chgData name="Rani, Sri Kiran Pramoda" userId="S::sxr220123@utdallas.edu::90b27ec0-b162-485e-8f75-306cd353cee6" providerId="AD" clId="Web-{5E0D8482-8558-397F-0446-58DCD57BF075}" dt="2023-04-24T01:02:35.671" v="1"/>
          <ac:picMkLst>
            <pc:docMk/>
            <pc:sldMk cId="0" sldId="257"/>
            <ac:picMk id="20" creationId="{533B2D3E-0423-FA9D-5861-14C76FBC2DE4}"/>
          </ac:picMkLst>
        </pc:picChg>
      </pc:sldChg>
      <pc:sldChg chg="delSp">
        <pc:chgData name="Rani, Sri Kiran Pramoda" userId="S::sxr220123@utdallas.edu::90b27ec0-b162-485e-8f75-306cd353cee6" providerId="AD" clId="Web-{5E0D8482-8558-397F-0446-58DCD57BF075}" dt="2023-04-24T01:14:56.165" v="61"/>
        <pc:sldMkLst>
          <pc:docMk/>
          <pc:sldMk cId="0" sldId="259"/>
        </pc:sldMkLst>
        <pc:spChg chg="del topLvl">
          <ac:chgData name="Rani, Sri Kiran Pramoda" userId="S::sxr220123@utdallas.edu::90b27ec0-b162-485e-8f75-306cd353cee6" providerId="AD" clId="Web-{5E0D8482-8558-397F-0446-58DCD57BF075}" dt="2023-04-24T01:14:56.165" v="61"/>
          <ac:spMkLst>
            <pc:docMk/>
            <pc:sldMk cId="0" sldId="259"/>
            <ac:spMk id="37" creationId="{00000000-0000-0000-0000-000000000000}"/>
          </ac:spMkLst>
        </pc:spChg>
        <pc:spChg chg="del topLvl">
          <ac:chgData name="Rani, Sri Kiran Pramoda" userId="S::sxr220123@utdallas.edu::90b27ec0-b162-485e-8f75-306cd353cee6" providerId="AD" clId="Web-{5E0D8482-8558-397F-0446-58DCD57BF075}" dt="2023-04-24T01:14:54.181" v="60"/>
          <ac:spMkLst>
            <pc:docMk/>
            <pc:sldMk cId="0" sldId="259"/>
            <ac:spMk id="38" creationId="{00000000-0000-0000-0000-000000000000}"/>
          </ac:spMkLst>
        </pc:spChg>
        <pc:spChg chg="del">
          <ac:chgData name="Rani, Sri Kiran Pramoda" userId="S::sxr220123@utdallas.edu::90b27ec0-b162-485e-8f75-306cd353cee6" providerId="AD" clId="Web-{5E0D8482-8558-397F-0446-58DCD57BF075}" dt="2023-04-24T01:14:51.431" v="59"/>
          <ac:spMkLst>
            <pc:docMk/>
            <pc:sldMk cId="0" sldId="259"/>
            <ac:spMk id="39" creationId="{00000000-0000-0000-0000-000000000000}"/>
          </ac:spMkLst>
        </pc:spChg>
        <pc:grpChg chg="del">
          <ac:chgData name="Rani, Sri Kiran Pramoda" userId="S::sxr220123@utdallas.edu::90b27ec0-b162-485e-8f75-306cd353cee6" providerId="AD" clId="Web-{5E0D8482-8558-397F-0446-58DCD57BF075}" dt="2023-04-24T01:14:54.181" v="60"/>
          <ac:grpSpMkLst>
            <pc:docMk/>
            <pc:sldMk cId="0" sldId="259"/>
            <ac:grpSpMk id="36" creationId="{00000000-0000-0000-0000-000000000000}"/>
          </ac:grpSpMkLst>
        </pc:grpChg>
      </pc:sldChg>
      <pc:sldChg chg="delSp modSp">
        <pc:chgData name="Rani, Sri Kiran Pramoda" userId="S::sxr220123@utdallas.edu::90b27ec0-b162-485e-8f75-306cd353cee6" providerId="AD" clId="Web-{5E0D8482-8558-397F-0446-58DCD57BF075}" dt="2023-04-24T01:14:45.243" v="58"/>
        <pc:sldMkLst>
          <pc:docMk/>
          <pc:sldMk cId="0" sldId="260"/>
        </pc:sldMkLst>
        <pc:spChg chg="del mod">
          <ac:chgData name="Rani, Sri Kiran Pramoda" userId="S::sxr220123@utdallas.edu::90b27ec0-b162-485e-8f75-306cd353cee6" providerId="AD" clId="Web-{5E0D8482-8558-397F-0446-58DCD57BF075}" dt="2023-04-24T01:06:17.038" v="11"/>
          <ac:spMkLst>
            <pc:docMk/>
            <pc:sldMk cId="0" sldId="260"/>
            <ac:spMk id="6" creationId="{00000000-0000-0000-0000-000000000000}"/>
          </ac:spMkLst>
        </pc:spChg>
        <pc:grpChg chg="del">
          <ac:chgData name="Rani, Sri Kiran Pramoda" userId="S::sxr220123@utdallas.edu::90b27ec0-b162-485e-8f75-306cd353cee6" providerId="AD" clId="Web-{5E0D8482-8558-397F-0446-58DCD57BF075}" dt="2023-04-24T01:14:45.243" v="58"/>
          <ac:grpSpMkLst>
            <pc:docMk/>
            <pc:sldMk cId="0" sldId="260"/>
            <ac:grpSpMk id="13" creationId="{00000000-0000-0000-0000-000000000000}"/>
          </ac:grpSpMkLst>
        </pc:grpChg>
      </pc:sldChg>
      <pc:sldChg chg="addSp delSp modSp">
        <pc:chgData name="Rani, Sri Kiran Pramoda" userId="S::sxr220123@utdallas.edu::90b27ec0-b162-485e-8f75-306cd353cee6" providerId="AD" clId="Web-{5E0D8482-8558-397F-0446-58DCD57BF075}" dt="2023-04-24T01:14:40.587" v="57"/>
        <pc:sldMkLst>
          <pc:docMk/>
          <pc:sldMk cId="0" sldId="261"/>
        </pc:sldMkLst>
        <pc:spChg chg="del">
          <ac:chgData name="Rani, Sri Kiran Pramoda" userId="S::sxr220123@utdallas.edu::90b27ec0-b162-485e-8f75-306cd353cee6" providerId="AD" clId="Web-{5E0D8482-8558-397F-0446-58DCD57BF075}" dt="2023-04-24T01:06:25.507" v="12"/>
          <ac:spMkLst>
            <pc:docMk/>
            <pc:sldMk cId="0" sldId="261"/>
            <ac:spMk id="6" creationId="{00000000-0000-0000-0000-000000000000}"/>
          </ac:spMkLst>
        </pc:spChg>
        <pc:spChg chg="add del mod">
          <ac:chgData name="Rani, Sri Kiran Pramoda" userId="S::sxr220123@utdallas.edu::90b27ec0-b162-485e-8f75-306cd353cee6" providerId="AD" clId="Web-{5E0D8482-8558-397F-0446-58DCD57BF075}" dt="2023-04-24T01:06:30.679" v="13"/>
          <ac:spMkLst>
            <pc:docMk/>
            <pc:sldMk cId="0" sldId="261"/>
            <ac:spMk id="13" creationId="{BE41FF49-505C-10C8-6E0B-DB134D79D8E3}"/>
          </ac:spMkLst>
        </pc:spChg>
        <pc:grpChg chg="del">
          <ac:chgData name="Rani, Sri Kiran Pramoda" userId="S::sxr220123@utdallas.edu::90b27ec0-b162-485e-8f75-306cd353cee6" providerId="AD" clId="Web-{5E0D8482-8558-397F-0446-58DCD57BF075}" dt="2023-04-24T01:14:40.587" v="57"/>
          <ac:grpSpMkLst>
            <pc:docMk/>
            <pc:sldMk cId="0" sldId="261"/>
            <ac:grpSpMk id="8" creationId="{00000000-0000-0000-0000-000000000000}"/>
          </ac:grpSpMkLst>
        </pc:grpChg>
      </pc:sldChg>
      <pc:sldChg chg="delSp">
        <pc:chgData name="Rani, Sri Kiran Pramoda" userId="S::sxr220123@utdallas.edu::90b27ec0-b162-485e-8f75-306cd353cee6" providerId="AD" clId="Web-{5E0D8482-8558-397F-0446-58DCD57BF075}" dt="2023-04-24T01:14:33.133" v="56"/>
        <pc:sldMkLst>
          <pc:docMk/>
          <pc:sldMk cId="0" sldId="262"/>
        </pc:sldMkLst>
        <pc:spChg chg="del topLvl">
          <ac:chgData name="Rani, Sri Kiran Pramoda" userId="S::sxr220123@utdallas.edu::90b27ec0-b162-485e-8f75-306cd353cee6" providerId="AD" clId="Web-{5E0D8482-8558-397F-0446-58DCD57BF075}" dt="2023-04-24T01:14:33.133" v="56"/>
          <ac:spMkLst>
            <pc:docMk/>
            <pc:sldMk cId="0" sldId="262"/>
            <ac:spMk id="4" creationId="{00000000-0000-0000-0000-000000000000}"/>
          </ac:spMkLst>
        </pc:spChg>
        <pc:spChg chg="topLvl">
          <ac:chgData name="Rani, Sri Kiran Pramoda" userId="S::sxr220123@utdallas.edu::90b27ec0-b162-485e-8f75-306cd353cee6" providerId="AD" clId="Web-{5E0D8482-8558-397F-0446-58DCD57BF075}" dt="2023-04-24T01:14:33.133" v="56"/>
          <ac:spMkLst>
            <pc:docMk/>
            <pc:sldMk cId="0" sldId="262"/>
            <ac:spMk id="5" creationId="{00000000-0000-0000-0000-000000000000}"/>
          </ac:spMkLst>
        </pc:spChg>
        <pc:spChg chg="del">
          <ac:chgData name="Rani, Sri Kiran Pramoda" userId="S::sxr220123@utdallas.edu::90b27ec0-b162-485e-8f75-306cd353cee6" providerId="AD" clId="Web-{5E0D8482-8558-397F-0446-58DCD57BF075}" dt="2023-04-24T01:14:25.602" v="55"/>
          <ac:spMkLst>
            <pc:docMk/>
            <pc:sldMk cId="0" sldId="262"/>
            <ac:spMk id="6" creationId="{00000000-0000-0000-0000-000000000000}"/>
          </ac:spMkLst>
        </pc:spChg>
        <pc:grpChg chg="del">
          <ac:chgData name="Rani, Sri Kiran Pramoda" userId="S::sxr220123@utdallas.edu::90b27ec0-b162-485e-8f75-306cd353cee6" providerId="AD" clId="Web-{5E0D8482-8558-397F-0446-58DCD57BF075}" dt="2023-04-24T01:14:33.133" v="56"/>
          <ac:grpSpMkLst>
            <pc:docMk/>
            <pc:sldMk cId="0" sldId="262"/>
            <ac:grpSpMk id="3" creationId="{00000000-0000-0000-0000-000000000000}"/>
          </ac:grpSpMkLst>
        </pc:grpChg>
      </pc:sldChg>
      <pc:sldChg chg="addSp delSp modSp">
        <pc:chgData name="Rani, Sri Kiran Pramoda" userId="S::sxr220123@utdallas.edu::90b27ec0-b162-485e-8f75-306cd353cee6" providerId="AD" clId="Web-{5E0D8482-8558-397F-0446-58DCD57BF075}" dt="2023-04-24T01:14:20.398" v="54"/>
        <pc:sldMkLst>
          <pc:docMk/>
          <pc:sldMk cId="0" sldId="263"/>
        </pc:sldMkLst>
        <pc:spChg chg="del">
          <ac:chgData name="Rani, Sri Kiran Pramoda" userId="S::sxr220123@utdallas.edu::90b27ec0-b162-485e-8f75-306cd353cee6" providerId="AD" clId="Web-{5E0D8482-8558-397F-0446-58DCD57BF075}" dt="2023-04-24T01:06:52.148" v="14"/>
          <ac:spMkLst>
            <pc:docMk/>
            <pc:sldMk cId="0" sldId="263"/>
            <ac:spMk id="6" creationId="{00000000-0000-0000-0000-000000000000}"/>
          </ac:spMkLst>
        </pc:spChg>
        <pc:spChg chg="del topLvl">
          <ac:chgData name="Rani, Sri Kiran Pramoda" userId="S::sxr220123@utdallas.edu::90b27ec0-b162-485e-8f75-306cd353cee6" providerId="AD" clId="Web-{5E0D8482-8558-397F-0446-58DCD57BF075}" dt="2023-04-24T01:14:20.398" v="54"/>
          <ac:spMkLst>
            <pc:docMk/>
            <pc:sldMk cId="0" sldId="263"/>
            <ac:spMk id="53" creationId="{00000000-0000-0000-0000-000000000000}"/>
          </ac:spMkLst>
        </pc:spChg>
        <pc:spChg chg="del topLvl">
          <ac:chgData name="Rani, Sri Kiran Pramoda" userId="S::sxr220123@utdallas.edu::90b27ec0-b162-485e-8f75-306cd353cee6" providerId="AD" clId="Web-{5E0D8482-8558-397F-0446-58DCD57BF075}" dt="2023-04-24T01:14:18.023" v="53"/>
          <ac:spMkLst>
            <pc:docMk/>
            <pc:sldMk cId="0" sldId="263"/>
            <ac:spMk id="54" creationId="{00000000-0000-0000-0000-000000000000}"/>
          </ac:spMkLst>
        </pc:spChg>
        <pc:spChg chg="del">
          <ac:chgData name="Rani, Sri Kiran Pramoda" userId="S::sxr220123@utdallas.edu::90b27ec0-b162-485e-8f75-306cd353cee6" providerId="AD" clId="Web-{5E0D8482-8558-397F-0446-58DCD57BF075}" dt="2023-04-24T01:14:15.914" v="52"/>
          <ac:spMkLst>
            <pc:docMk/>
            <pc:sldMk cId="0" sldId="263"/>
            <ac:spMk id="55" creationId="{00000000-0000-0000-0000-000000000000}"/>
          </ac:spMkLst>
        </pc:spChg>
        <pc:spChg chg="add mod">
          <ac:chgData name="Rani, Sri Kiran Pramoda" userId="S::sxr220123@utdallas.edu::90b27ec0-b162-485e-8f75-306cd353cee6" providerId="AD" clId="Web-{5E0D8482-8558-397F-0446-58DCD57BF075}" dt="2023-04-24T01:06:52.148" v="14"/>
          <ac:spMkLst>
            <pc:docMk/>
            <pc:sldMk cId="0" sldId="263"/>
            <ac:spMk id="57" creationId="{1E6E321F-F6A7-973A-5E63-6350681E2E87}"/>
          </ac:spMkLst>
        </pc:spChg>
        <pc:grpChg chg="del">
          <ac:chgData name="Rani, Sri Kiran Pramoda" userId="S::sxr220123@utdallas.edu::90b27ec0-b162-485e-8f75-306cd353cee6" providerId="AD" clId="Web-{5E0D8482-8558-397F-0446-58DCD57BF075}" dt="2023-04-24T01:14:18.023" v="53"/>
          <ac:grpSpMkLst>
            <pc:docMk/>
            <pc:sldMk cId="0" sldId="263"/>
            <ac:grpSpMk id="52" creationId="{00000000-0000-0000-0000-000000000000}"/>
          </ac:grpSpMkLst>
        </pc:grpChg>
      </pc:sldChg>
      <pc:sldChg chg="delSp">
        <pc:chgData name="Rani, Sri Kiran Pramoda" userId="S::sxr220123@utdallas.edu::90b27ec0-b162-485e-8f75-306cd353cee6" providerId="AD" clId="Web-{5E0D8482-8558-397F-0446-58DCD57BF075}" dt="2023-04-24T01:14:09.179" v="51"/>
        <pc:sldMkLst>
          <pc:docMk/>
          <pc:sldMk cId="0" sldId="264"/>
        </pc:sldMkLst>
        <pc:spChg chg="del topLvl">
          <ac:chgData name="Rani, Sri Kiran Pramoda" userId="S::sxr220123@utdallas.edu::90b27ec0-b162-485e-8f75-306cd353cee6" providerId="AD" clId="Web-{5E0D8482-8558-397F-0446-58DCD57BF075}" dt="2023-04-24T01:14:09.179" v="51"/>
          <ac:spMkLst>
            <pc:docMk/>
            <pc:sldMk cId="0" sldId="264"/>
            <ac:spMk id="12" creationId="{00000000-0000-0000-0000-000000000000}"/>
          </ac:spMkLst>
        </pc:spChg>
        <pc:spChg chg="del topLvl">
          <ac:chgData name="Rani, Sri Kiran Pramoda" userId="S::sxr220123@utdallas.edu::90b27ec0-b162-485e-8f75-306cd353cee6" providerId="AD" clId="Web-{5E0D8482-8558-397F-0446-58DCD57BF075}" dt="2023-04-24T01:14:06.835" v="50"/>
          <ac:spMkLst>
            <pc:docMk/>
            <pc:sldMk cId="0" sldId="264"/>
            <ac:spMk id="13" creationId="{00000000-0000-0000-0000-000000000000}"/>
          </ac:spMkLst>
        </pc:spChg>
        <pc:spChg chg="del">
          <ac:chgData name="Rani, Sri Kiran Pramoda" userId="S::sxr220123@utdallas.edu::90b27ec0-b162-485e-8f75-306cd353cee6" providerId="AD" clId="Web-{5E0D8482-8558-397F-0446-58DCD57BF075}" dt="2023-04-24T01:14:03.898" v="49"/>
          <ac:spMkLst>
            <pc:docMk/>
            <pc:sldMk cId="0" sldId="264"/>
            <ac:spMk id="14" creationId="{00000000-0000-0000-0000-000000000000}"/>
          </ac:spMkLst>
        </pc:spChg>
        <pc:grpChg chg="del">
          <ac:chgData name="Rani, Sri Kiran Pramoda" userId="S::sxr220123@utdallas.edu::90b27ec0-b162-485e-8f75-306cd353cee6" providerId="AD" clId="Web-{5E0D8482-8558-397F-0446-58DCD57BF075}" dt="2023-04-24T01:14:06.835" v="50"/>
          <ac:grpSpMkLst>
            <pc:docMk/>
            <pc:sldMk cId="0" sldId="264"/>
            <ac:grpSpMk id="11" creationId="{00000000-0000-0000-0000-000000000000}"/>
          </ac:grpSpMkLst>
        </pc:grpChg>
      </pc:sldChg>
      <pc:sldChg chg="delSp">
        <pc:chgData name="Rani, Sri Kiran Pramoda" userId="S::sxr220123@utdallas.edu::90b27ec0-b162-485e-8f75-306cd353cee6" providerId="AD" clId="Web-{5E0D8482-8558-397F-0446-58DCD57BF075}" dt="2023-04-24T01:11:28.408" v="48"/>
        <pc:sldMkLst>
          <pc:docMk/>
          <pc:sldMk cId="0" sldId="265"/>
        </pc:sldMkLst>
        <pc:grpChg chg="del">
          <ac:chgData name="Rani, Sri Kiran Pramoda" userId="S::sxr220123@utdallas.edu::90b27ec0-b162-485e-8f75-306cd353cee6" providerId="AD" clId="Web-{5E0D8482-8558-397F-0446-58DCD57BF075}" dt="2023-04-24T01:11:28.408" v="48"/>
          <ac:grpSpMkLst>
            <pc:docMk/>
            <pc:sldMk cId="0" sldId="265"/>
            <ac:grpSpMk id="42" creationId="{00000000-0000-0000-0000-000000000000}"/>
          </ac:grpSpMkLst>
        </pc:grpChg>
      </pc:sldChg>
      <pc:sldChg chg="delSp">
        <pc:chgData name="Rani, Sri Kiran Pramoda" userId="S::sxr220123@utdallas.edu::90b27ec0-b162-485e-8f75-306cd353cee6" providerId="AD" clId="Web-{5E0D8482-8558-397F-0446-58DCD57BF075}" dt="2023-04-24T01:11:22.064" v="47"/>
        <pc:sldMkLst>
          <pc:docMk/>
          <pc:sldMk cId="0" sldId="266"/>
        </pc:sldMkLst>
        <pc:spChg chg="del topLvl">
          <ac:chgData name="Rani, Sri Kiran Pramoda" userId="S::sxr220123@utdallas.edu::90b27ec0-b162-485e-8f75-306cd353cee6" providerId="AD" clId="Web-{5E0D8482-8558-397F-0446-58DCD57BF075}" dt="2023-04-24T01:11:22.064" v="47"/>
          <ac:spMkLst>
            <pc:docMk/>
            <pc:sldMk cId="0" sldId="266"/>
            <ac:spMk id="21" creationId="{00000000-0000-0000-0000-000000000000}"/>
          </ac:spMkLst>
        </pc:spChg>
        <pc:spChg chg="del topLvl">
          <ac:chgData name="Rani, Sri Kiran Pramoda" userId="S::sxr220123@utdallas.edu::90b27ec0-b162-485e-8f75-306cd353cee6" providerId="AD" clId="Web-{5E0D8482-8558-397F-0446-58DCD57BF075}" dt="2023-04-24T01:11:17.626" v="46"/>
          <ac:spMkLst>
            <pc:docMk/>
            <pc:sldMk cId="0" sldId="266"/>
            <ac:spMk id="22" creationId="{00000000-0000-0000-0000-000000000000}"/>
          </ac:spMkLst>
        </pc:spChg>
        <pc:spChg chg="del">
          <ac:chgData name="Rani, Sri Kiran Pramoda" userId="S::sxr220123@utdallas.edu::90b27ec0-b162-485e-8f75-306cd353cee6" providerId="AD" clId="Web-{5E0D8482-8558-397F-0446-58DCD57BF075}" dt="2023-04-24T01:11:15.079" v="45"/>
          <ac:spMkLst>
            <pc:docMk/>
            <pc:sldMk cId="0" sldId="266"/>
            <ac:spMk id="23" creationId="{00000000-0000-0000-0000-000000000000}"/>
          </ac:spMkLst>
        </pc:spChg>
        <pc:grpChg chg="del">
          <ac:chgData name="Rani, Sri Kiran Pramoda" userId="S::sxr220123@utdallas.edu::90b27ec0-b162-485e-8f75-306cd353cee6" providerId="AD" clId="Web-{5E0D8482-8558-397F-0446-58DCD57BF075}" dt="2023-04-24T01:11:17.626" v="46"/>
          <ac:grpSpMkLst>
            <pc:docMk/>
            <pc:sldMk cId="0" sldId="266"/>
            <ac:grpSpMk id="20" creationId="{00000000-0000-0000-0000-000000000000}"/>
          </ac:grpSpMkLst>
        </pc:grpChg>
      </pc:sldChg>
      <pc:sldChg chg="delSp">
        <pc:chgData name="Rani, Sri Kiran Pramoda" userId="S::sxr220123@utdallas.edu::90b27ec0-b162-485e-8f75-306cd353cee6" providerId="AD" clId="Web-{5E0D8482-8558-397F-0446-58DCD57BF075}" dt="2023-04-24T01:11:08.782" v="44"/>
        <pc:sldMkLst>
          <pc:docMk/>
          <pc:sldMk cId="0" sldId="267"/>
        </pc:sldMkLst>
        <pc:spChg chg="del topLvl">
          <ac:chgData name="Rani, Sri Kiran Pramoda" userId="S::sxr220123@utdallas.edu::90b27ec0-b162-485e-8f75-306cd353cee6" providerId="AD" clId="Web-{5E0D8482-8558-397F-0446-58DCD57BF075}" dt="2023-04-24T01:11:08.782" v="44"/>
          <ac:spMkLst>
            <pc:docMk/>
            <pc:sldMk cId="0" sldId="267"/>
            <ac:spMk id="64" creationId="{00000000-0000-0000-0000-000000000000}"/>
          </ac:spMkLst>
        </pc:spChg>
        <pc:spChg chg="del topLvl">
          <ac:chgData name="Rani, Sri Kiran Pramoda" userId="S::sxr220123@utdallas.edu::90b27ec0-b162-485e-8f75-306cd353cee6" providerId="AD" clId="Web-{5E0D8482-8558-397F-0446-58DCD57BF075}" dt="2023-04-24T01:11:03.657" v="43"/>
          <ac:spMkLst>
            <pc:docMk/>
            <pc:sldMk cId="0" sldId="267"/>
            <ac:spMk id="65" creationId="{00000000-0000-0000-0000-000000000000}"/>
          </ac:spMkLst>
        </pc:spChg>
        <pc:spChg chg="del">
          <ac:chgData name="Rani, Sri Kiran Pramoda" userId="S::sxr220123@utdallas.edu::90b27ec0-b162-485e-8f75-306cd353cee6" providerId="AD" clId="Web-{5E0D8482-8558-397F-0446-58DCD57BF075}" dt="2023-04-24T01:10:57.876" v="42"/>
          <ac:spMkLst>
            <pc:docMk/>
            <pc:sldMk cId="0" sldId="267"/>
            <ac:spMk id="66" creationId="{00000000-0000-0000-0000-000000000000}"/>
          </ac:spMkLst>
        </pc:spChg>
        <pc:grpChg chg="del">
          <ac:chgData name="Rani, Sri Kiran Pramoda" userId="S::sxr220123@utdallas.edu::90b27ec0-b162-485e-8f75-306cd353cee6" providerId="AD" clId="Web-{5E0D8482-8558-397F-0446-58DCD57BF075}" dt="2023-04-24T01:11:03.657" v="43"/>
          <ac:grpSpMkLst>
            <pc:docMk/>
            <pc:sldMk cId="0" sldId="267"/>
            <ac:grpSpMk id="63" creationId="{00000000-0000-0000-0000-000000000000}"/>
          </ac:grpSpMkLst>
        </pc:grpChg>
      </pc:sldChg>
      <pc:sldChg chg="delSp">
        <pc:chgData name="Rani, Sri Kiran Pramoda" userId="S::sxr220123@utdallas.edu::90b27ec0-b162-485e-8f75-306cd353cee6" providerId="AD" clId="Web-{5E0D8482-8558-397F-0446-58DCD57BF075}" dt="2023-04-24T01:10:40.719" v="41"/>
        <pc:sldMkLst>
          <pc:docMk/>
          <pc:sldMk cId="0" sldId="268"/>
        </pc:sldMkLst>
        <pc:grpChg chg="del">
          <ac:chgData name="Rani, Sri Kiran Pramoda" userId="S::sxr220123@utdallas.edu::90b27ec0-b162-485e-8f75-306cd353cee6" providerId="AD" clId="Web-{5E0D8482-8558-397F-0446-58DCD57BF075}" dt="2023-04-24T01:10:40.719" v="41"/>
          <ac:grpSpMkLst>
            <pc:docMk/>
            <pc:sldMk cId="0" sldId="268"/>
            <ac:grpSpMk id="12" creationId="{00000000-0000-0000-0000-000000000000}"/>
          </ac:grpSpMkLst>
        </pc:grpChg>
      </pc:sldChg>
      <pc:sldChg chg="delSp">
        <pc:chgData name="Rani, Sri Kiran Pramoda" userId="S::sxr220123@utdallas.edu::90b27ec0-b162-485e-8f75-306cd353cee6" providerId="AD" clId="Web-{5E0D8482-8558-397F-0446-58DCD57BF075}" dt="2023-04-24T01:10:11.124" v="40"/>
        <pc:sldMkLst>
          <pc:docMk/>
          <pc:sldMk cId="0" sldId="269"/>
        </pc:sldMkLst>
        <pc:spChg chg="del topLvl">
          <ac:chgData name="Rani, Sri Kiran Pramoda" userId="S::sxr220123@utdallas.edu::90b27ec0-b162-485e-8f75-306cd353cee6" providerId="AD" clId="Web-{5E0D8482-8558-397F-0446-58DCD57BF075}" dt="2023-04-24T01:10:11.124" v="40"/>
          <ac:spMkLst>
            <pc:docMk/>
            <pc:sldMk cId="0" sldId="269"/>
            <ac:spMk id="29" creationId="{00000000-0000-0000-0000-000000000000}"/>
          </ac:spMkLst>
        </pc:spChg>
        <pc:spChg chg="del topLvl">
          <ac:chgData name="Rani, Sri Kiran Pramoda" userId="S::sxr220123@utdallas.edu::90b27ec0-b162-485e-8f75-306cd353cee6" providerId="AD" clId="Web-{5E0D8482-8558-397F-0446-58DCD57BF075}" dt="2023-04-24T01:09:59.624" v="39"/>
          <ac:spMkLst>
            <pc:docMk/>
            <pc:sldMk cId="0" sldId="269"/>
            <ac:spMk id="30" creationId="{00000000-0000-0000-0000-000000000000}"/>
          </ac:spMkLst>
        </pc:spChg>
        <pc:spChg chg="del">
          <ac:chgData name="Rani, Sri Kiran Pramoda" userId="S::sxr220123@utdallas.edu::90b27ec0-b162-485e-8f75-306cd353cee6" providerId="AD" clId="Web-{5E0D8482-8558-397F-0446-58DCD57BF075}" dt="2023-04-24T01:09:56.952" v="38"/>
          <ac:spMkLst>
            <pc:docMk/>
            <pc:sldMk cId="0" sldId="269"/>
            <ac:spMk id="31" creationId="{00000000-0000-0000-0000-000000000000}"/>
          </ac:spMkLst>
        </pc:spChg>
        <pc:grpChg chg="del">
          <ac:chgData name="Rani, Sri Kiran Pramoda" userId="S::sxr220123@utdallas.edu::90b27ec0-b162-485e-8f75-306cd353cee6" providerId="AD" clId="Web-{5E0D8482-8558-397F-0446-58DCD57BF075}" dt="2023-04-24T01:09:59.624" v="39"/>
          <ac:grpSpMkLst>
            <pc:docMk/>
            <pc:sldMk cId="0" sldId="269"/>
            <ac:grpSpMk id="28" creationId="{00000000-0000-0000-0000-000000000000}"/>
          </ac:grpSpMkLst>
        </pc:grpChg>
      </pc:sldChg>
      <pc:sldChg chg="addSp delSp modSp new">
        <pc:chgData name="Rani, Sri Kiran Pramoda" userId="S::sxr220123@utdallas.edu::90b27ec0-b162-485e-8f75-306cd353cee6" providerId="AD" clId="Web-{5E0D8482-8558-397F-0446-58DCD57BF075}" dt="2023-04-24T01:09:46.670" v="37" actId="14100"/>
        <pc:sldMkLst>
          <pc:docMk/>
          <pc:sldMk cId="3802979955" sldId="270"/>
        </pc:sldMkLst>
        <pc:spChg chg="del">
          <ac:chgData name="Rani, Sri Kiran Pramoda" userId="S::sxr220123@utdallas.edu::90b27ec0-b162-485e-8f75-306cd353cee6" providerId="AD" clId="Web-{5E0D8482-8558-397F-0446-58DCD57BF075}" dt="2023-04-24T01:07:38.181" v="16"/>
          <ac:spMkLst>
            <pc:docMk/>
            <pc:sldMk cId="3802979955" sldId="270"/>
            <ac:spMk id="2" creationId="{F9DF8563-841F-83B9-6C60-AA9228902FF7}"/>
          </ac:spMkLst>
        </pc:spChg>
        <pc:spChg chg="del mod">
          <ac:chgData name="Rani, Sri Kiran Pramoda" userId="S::sxr220123@utdallas.edu::90b27ec0-b162-485e-8f75-306cd353cee6" providerId="AD" clId="Web-{5E0D8482-8558-397F-0446-58DCD57BF075}" dt="2023-04-24T01:08:50.043" v="30"/>
          <ac:spMkLst>
            <pc:docMk/>
            <pc:sldMk cId="3802979955" sldId="270"/>
            <ac:spMk id="3" creationId="{0E8C2C97-C659-7607-AE22-1CE503B2C9FE}"/>
          </ac:spMkLst>
        </pc:spChg>
        <pc:picChg chg="add mod modCrop">
          <ac:chgData name="Rani, Sri Kiran Pramoda" userId="S::sxr220123@utdallas.edu::90b27ec0-b162-485e-8f75-306cd353cee6" providerId="AD" clId="Web-{5E0D8482-8558-397F-0446-58DCD57BF075}" dt="2023-04-24T01:09:46.670" v="37" actId="14100"/>
          <ac:picMkLst>
            <pc:docMk/>
            <pc:sldMk cId="3802979955" sldId="270"/>
            <ac:picMk id="4" creationId="{58DE2229-1735-4DC8-7D6B-4957D668D72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6300" b="0" i="0">
                <a:solidFill>
                  <a:srgbClr val="173163"/>
                </a:solidFill>
                <a:latin typeface="Times New Roman"/>
                <a:cs typeface="Times New Roman"/>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750" b="0" i="0">
                <a:solidFill>
                  <a:srgbClr val="CA4520"/>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0" i="0">
                <a:solidFill>
                  <a:srgbClr val="173163"/>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50" b="0" i="0">
                <a:solidFill>
                  <a:srgbClr val="CA4520"/>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0" i="0">
                <a:solidFill>
                  <a:srgbClr val="173163"/>
                </a:solidFill>
                <a:latin typeface="Times New Roman"/>
                <a:cs typeface="Times New Roma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pic>
        <p:nvPicPr>
          <p:cNvPr id="17" name="bg object 17"/>
          <p:cNvPicPr/>
          <p:nvPr/>
        </p:nvPicPr>
        <p:blipFill>
          <a:blip r:embed="rId3" cstate="print"/>
          <a:stretch>
            <a:fillRect/>
          </a:stretch>
        </p:blipFill>
        <p:spPr>
          <a:xfrm>
            <a:off x="0" y="865250"/>
            <a:ext cx="18287999" cy="9334484"/>
          </a:xfrm>
          <a:prstGeom prst="rect">
            <a:avLst/>
          </a:prstGeom>
        </p:spPr>
      </p:pic>
      <p:sp>
        <p:nvSpPr>
          <p:cNvPr id="2" name="Holder 2"/>
          <p:cNvSpPr>
            <a:spLocks noGrp="1"/>
          </p:cNvSpPr>
          <p:nvPr>
            <p:ph type="title"/>
          </p:nvPr>
        </p:nvSpPr>
        <p:spPr/>
        <p:txBody>
          <a:bodyPr lIns="0" tIns="0" rIns="0" bIns="0"/>
          <a:lstStyle>
            <a:lvl1pPr>
              <a:defRPr sz="6300" b="0" i="0">
                <a:solidFill>
                  <a:srgbClr val="173163"/>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pic>
        <p:nvPicPr>
          <p:cNvPr id="17" name="bg object 17"/>
          <p:cNvPicPr/>
          <p:nvPr/>
        </p:nvPicPr>
        <p:blipFill>
          <a:blip r:embed="rId3" cstate="print"/>
          <a:stretch>
            <a:fillRect/>
          </a:stretch>
        </p:blipFill>
        <p:spPr>
          <a:xfrm>
            <a:off x="4653351" y="8517209"/>
            <a:ext cx="8248649" cy="1769787"/>
          </a:xfrm>
          <a:prstGeom prst="rect">
            <a:avLst/>
          </a:prstGeom>
        </p:spPr>
      </p:pic>
      <p:pic>
        <p:nvPicPr>
          <p:cNvPr id="18" name="bg object 18"/>
          <p:cNvPicPr/>
          <p:nvPr/>
        </p:nvPicPr>
        <p:blipFill>
          <a:blip r:embed="rId4" cstate="print"/>
          <a:stretch>
            <a:fillRect/>
          </a:stretch>
        </p:blipFill>
        <p:spPr>
          <a:xfrm>
            <a:off x="0" y="60854"/>
            <a:ext cx="2460330" cy="7829828"/>
          </a:xfrm>
          <a:prstGeom prst="rect">
            <a:avLst/>
          </a:prstGeom>
        </p:spPr>
      </p:pic>
      <p:pic>
        <p:nvPicPr>
          <p:cNvPr id="19" name="bg object 19"/>
          <p:cNvPicPr/>
          <p:nvPr/>
        </p:nvPicPr>
        <p:blipFill>
          <a:blip r:embed="rId5" cstate="print"/>
          <a:stretch>
            <a:fillRect/>
          </a:stretch>
        </p:blipFill>
        <p:spPr>
          <a:xfrm>
            <a:off x="13206900" y="0"/>
            <a:ext cx="5081099" cy="6686458"/>
          </a:xfrm>
          <a:prstGeom prst="rect">
            <a:avLst/>
          </a:prstGeom>
        </p:spPr>
      </p:pic>
      <p:sp>
        <p:nvSpPr>
          <p:cNvPr id="20" name="bg object 20"/>
          <p:cNvSpPr/>
          <p:nvPr/>
        </p:nvSpPr>
        <p:spPr>
          <a:xfrm>
            <a:off x="3860800" y="4943131"/>
            <a:ext cx="10563225" cy="1924685"/>
          </a:xfrm>
          <a:custGeom>
            <a:avLst/>
            <a:gdLst/>
            <a:ahLst/>
            <a:cxnLst/>
            <a:rect l="l" t="t" r="r" b="b"/>
            <a:pathLst>
              <a:path w="10563225" h="1924684">
                <a:moveTo>
                  <a:pt x="7956093" y="1638668"/>
                </a:moveTo>
                <a:lnTo>
                  <a:pt x="2612567" y="1638668"/>
                </a:lnTo>
                <a:lnTo>
                  <a:pt x="2612567" y="1924418"/>
                </a:lnTo>
                <a:lnTo>
                  <a:pt x="7956093" y="1924418"/>
                </a:lnTo>
                <a:lnTo>
                  <a:pt x="7956093" y="1638668"/>
                </a:lnTo>
                <a:close/>
              </a:path>
              <a:path w="10563225" h="1924684">
                <a:moveTo>
                  <a:pt x="10563225" y="0"/>
                </a:moveTo>
                <a:lnTo>
                  <a:pt x="0" y="0"/>
                </a:lnTo>
                <a:lnTo>
                  <a:pt x="0" y="285750"/>
                </a:lnTo>
                <a:lnTo>
                  <a:pt x="10563225" y="285750"/>
                </a:lnTo>
                <a:lnTo>
                  <a:pt x="10563225" y="0"/>
                </a:lnTo>
                <a:close/>
              </a:path>
            </a:pathLst>
          </a:custGeom>
          <a:solidFill>
            <a:srgbClr val="EEDDC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2" name="Holder 2"/>
          <p:cNvSpPr>
            <a:spLocks noGrp="1"/>
          </p:cNvSpPr>
          <p:nvPr>
            <p:ph type="title"/>
          </p:nvPr>
        </p:nvSpPr>
        <p:spPr>
          <a:xfrm>
            <a:off x="942805" y="395201"/>
            <a:ext cx="14070038" cy="1398551"/>
          </a:xfrm>
          <a:prstGeom prst="rect">
            <a:avLst/>
          </a:prstGeom>
        </p:spPr>
        <p:txBody>
          <a:bodyPr wrap="square" lIns="0" tIns="0" rIns="0" bIns="0">
            <a:spAutoFit/>
          </a:bodyPr>
          <a:lstStyle>
            <a:lvl1pPr>
              <a:defRPr sz="6300" b="0" i="0">
                <a:solidFill>
                  <a:srgbClr val="173163"/>
                </a:solidFill>
                <a:latin typeface="Times New Roman"/>
                <a:cs typeface="Times New Roman"/>
              </a:defRPr>
            </a:lvl1pPr>
          </a:lstStyle>
          <a:p>
            <a:endParaRPr/>
          </a:p>
        </p:txBody>
      </p:sp>
      <p:sp>
        <p:nvSpPr>
          <p:cNvPr id="3" name="Holder 3"/>
          <p:cNvSpPr>
            <a:spLocks noGrp="1"/>
          </p:cNvSpPr>
          <p:nvPr>
            <p:ph type="body" idx="1"/>
          </p:nvPr>
        </p:nvSpPr>
        <p:spPr>
          <a:xfrm>
            <a:off x="939800" y="3955051"/>
            <a:ext cx="10157460" cy="2267585"/>
          </a:xfrm>
          <a:prstGeom prst="rect">
            <a:avLst/>
          </a:prstGeom>
        </p:spPr>
        <p:txBody>
          <a:bodyPr wrap="square" lIns="0" tIns="0" rIns="0" bIns="0">
            <a:spAutoFit/>
          </a:bodyPr>
          <a:lstStyle>
            <a:lvl1pPr>
              <a:defRPr sz="2750" b="0" i="0">
                <a:solidFill>
                  <a:srgbClr val="CA4520"/>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4/23/2023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pitch.com/?utm_medium=app&amp;utm_source=pdf-export"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pitch.com/?utm_medium=app&amp;utm_source=pdf-export" TargetMode="External"/><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pn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pitch.com/?utm_medium=app&amp;utm_source=pdf-expor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1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6.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7.png"/><Relationship Id="rId9" Type="http://schemas.openxmlformats.org/officeDocument/2006/relationships/image" Target="../media/image34.png"/><Relationship Id="rId1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19892" y="445009"/>
            <a:ext cx="10547911" cy="6436376"/>
          </a:xfrm>
          <a:prstGeom prst="rect">
            <a:avLst/>
          </a:prstGeom>
        </p:spPr>
        <p:txBody>
          <a:bodyPr vert="horz" wrap="square" lIns="0" tIns="227329" rIns="0" bIns="0" rtlCol="0" anchor="t">
            <a:spAutoFit/>
          </a:bodyPr>
          <a:lstStyle/>
          <a:p>
            <a:pPr marL="12065" marR="5080" algn="ctr">
              <a:lnSpc>
                <a:spcPts val="12080"/>
              </a:lnSpc>
              <a:spcBef>
                <a:spcPts val="1789"/>
              </a:spcBef>
            </a:pPr>
            <a:r>
              <a:rPr lang="en-US" sz="11400" spc="135">
                <a:solidFill>
                  <a:srgbClr val="173163"/>
                </a:solidFill>
                <a:latin typeface="Times New Roman"/>
                <a:cs typeface="Times New Roman"/>
              </a:rPr>
              <a:t>SMART</a:t>
            </a:r>
            <a:r>
              <a:rPr lang="en-US" sz="11400" spc="-894">
                <a:solidFill>
                  <a:srgbClr val="173163"/>
                </a:solidFill>
                <a:latin typeface="Times New Roman"/>
                <a:cs typeface="Times New Roman"/>
              </a:rPr>
              <a:t> </a:t>
            </a:r>
            <a:r>
              <a:rPr lang="en-US" sz="11400" spc="105">
                <a:solidFill>
                  <a:srgbClr val="173163"/>
                </a:solidFill>
                <a:latin typeface="Times New Roman"/>
                <a:cs typeface="Times New Roman"/>
              </a:rPr>
              <a:t>ATTENDANCE </a:t>
            </a:r>
            <a:r>
              <a:rPr lang="en-US" sz="11400" spc="-10">
                <a:solidFill>
                  <a:srgbClr val="173163"/>
                </a:solidFill>
                <a:latin typeface="Times New Roman"/>
                <a:cs typeface="Times New Roman"/>
              </a:rPr>
              <a:t>MANAGEMENT SYSTEM</a:t>
            </a:r>
            <a:endParaRPr sz="11400">
              <a:latin typeface="Times New Roman"/>
              <a:cs typeface="Times New Roman"/>
            </a:endParaRPr>
          </a:p>
        </p:txBody>
      </p:sp>
      <p:grpSp>
        <p:nvGrpSpPr>
          <p:cNvPr id="3" name="object 3"/>
          <p:cNvGrpSpPr/>
          <p:nvPr/>
        </p:nvGrpSpPr>
        <p:grpSpPr>
          <a:xfrm>
            <a:off x="205354" y="9668723"/>
            <a:ext cx="772160" cy="343535"/>
            <a:chOff x="205354" y="9668723"/>
            <a:chExt cx="772160" cy="343535"/>
          </a:xfrm>
        </p:grpSpPr>
        <p:sp>
          <p:nvSpPr>
            <p:cNvPr id="4" name="object 4">
              <a:hlinkClick r:id="rId2"/>
            </p:cNvPr>
            <p:cNvSpPr/>
            <p:nvPr/>
          </p:nvSpPr>
          <p:spPr>
            <a:xfrm>
              <a:off x="211067" y="9674435"/>
              <a:ext cx="760730" cy="332105"/>
            </a:xfrm>
            <a:custGeom>
              <a:avLst/>
              <a:gdLst/>
              <a:ahLst/>
              <a:cxnLst/>
              <a:rect l="l" t="t" r="r" b="b"/>
              <a:pathLst>
                <a:path w="760730" h="332104">
                  <a:moveTo>
                    <a:pt x="701873" y="331782"/>
                  </a:moveTo>
                  <a:lnTo>
                    <a:pt x="58305" y="331782"/>
                  </a:lnTo>
                  <a:lnTo>
                    <a:pt x="54247" y="331380"/>
                  </a:lnTo>
                  <a:lnTo>
                    <a:pt x="15380" y="310430"/>
                  </a:lnTo>
                  <a:lnTo>
                    <a:pt x="0" y="272989"/>
                  </a:lnTo>
                  <a:lnTo>
                    <a:pt x="0" y="58792"/>
                  </a:lnTo>
                  <a:lnTo>
                    <a:pt x="15380" y="21351"/>
                  </a:lnTo>
                  <a:lnTo>
                    <a:pt x="54247" y="403"/>
                  </a:lnTo>
                  <a:lnTo>
                    <a:pt x="58305" y="0"/>
                  </a:lnTo>
                  <a:lnTo>
                    <a:pt x="62402" y="0"/>
                  </a:lnTo>
                  <a:lnTo>
                    <a:pt x="701873" y="0"/>
                  </a:lnTo>
                  <a:lnTo>
                    <a:pt x="739004" y="15508"/>
                  </a:lnTo>
                  <a:lnTo>
                    <a:pt x="759780" y="54700"/>
                  </a:lnTo>
                  <a:lnTo>
                    <a:pt x="760179" y="58792"/>
                  </a:lnTo>
                  <a:lnTo>
                    <a:pt x="760179" y="272989"/>
                  </a:lnTo>
                  <a:lnTo>
                    <a:pt x="744799" y="310430"/>
                  </a:lnTo>
                  <a:lnTo>
                    <a:pt x="705932" y="331380"/>
                  </a:lnTo>
                  <a:lnTo>
                    <a:pt x="701873" y="331782"/>
                  </a:lnTo>
                  <a:close/>
                </a:path>
              </a:pathLst>
            </a:custGeom>
            <a:solidFill>
              <a:srgbClr val="2A2C37">
                <a:alpha val="69799"/>
              </a:srgbClr>
            </a:solidFill>
          </p:spPr>
          <p:txBody>
            <a:bodyPr wrap="square" lIns="0" tIns="0" rIns="0" bIns="0" rtlCol="0"/>
            <a:lstStyle/>
            <a:p>
              <a:endParaRPr/>
            </a:p>
          </p:txBody>
        </p:sp>
        <p:sp>
          <p:nvSpPr>
            <p:cNvPr id="5" name="object 5">
              <a:hlinkClick r:id="rId2"/>
            </p:cNvPr>
            <p:cNvSpPr/>
            <p:nvPr/>
          </p:nvSpPr>
          <p:spPr>
            <a:xfrm>
              <a:off x="275829" y="9789404"/>
              <a:ext cx="620395" cy="138430"/>
            </a:xfrm>
            <a:custGeom>
              <a:avLst/>
              <a:gdLst/>
              <a:ahLst/>
              <a:cxnLst/>
              <a:rect l="l" t="t" r="r" b="b"/>
              <a:pathLst>
                <a:path w="620394" h="138429">
                  <a:moveTo>
                    <a:pt x="84589" y="23425"/>
                  </a:moveTo>
                  <a:lnTo>
                    <a:pt x="0" y="23425"/>
                  </a:lnTo>
                  <a:lnTo>
                    <a:pt x="0" y="4015"/>
                  </a:lnTo>
                  <a:lnTo>
                    <a:pt x="84589" y="4015"/>
                  </a:lnTo>
                  <a:lnTo>
                    <a:pt x="84589" y="23425"/>
                  </a:lnTo>
                  <a:close/>
                </a:path>
                <a:path w="620394" h="138429">
                  <a:moveTo>
                    <a:pt x="52582" y="108126"/>
                  </a:moveTo>
                  <a:lnTo>
                    <a:pt x="32006" y="108126"/>
                  </a:lnTo>
                  <a:lnTo>
                    <a:pt x="32006" y="23425"/>
                  </a:lnTo>
                  <a:lnTo>
                    <a:pt x="52582" y="23425"/>
                  </a:lnTo>
                  <a:lnTo>
                    <a:pt x="52582" y="108126"/>
                  </a:lnTo>
                  <a:close/>
                </a:path>
                <a:path w="620394" h="138429">
                  <a:moveTo>
                    <a:pt x="136716" y="43949"/>
                  </a:moveTo>
                  <a:lnTo>
                    <a:pt x="107785" y="43949"/>
                  </a:lnTo>
                  <a:lnTo>
                    <a:pt x="112284" y="37182"/>
                  </a:lnTo>
                  <a:lnTo>
                    <a:pt x="119142" y="34133"/>
                  </a:lnTo>
                  <a:lnTo>
                    <a:pt x="132048" y="34133"/>
                  </a:lnTo>
                  <a:lnTo>
                    <a:pt x="135293" y="34728"/>
                  </a:lnTo>
                  <a:lnTo>
                    <a:pt x="137948" y="35695"/>
                  </a:lnTo>
                  <a:lnTo>
                    <a:pt x="136716" y="43949"/>
                  </a:lnTo>
                  <a:close/>
                </a:path>
                <a:path w="620394" h="138429">
                  <a:moveTo>
                    <a:pt x="108375" y="108126"/>
                  </a:moveTo>
                  <a:lnTo>
                    <a:pt x="89127" y="108126"/>
                  </a:lnTo>
                  <a:lnTo>
                    <a:pt x="89127" y="36067"/>
                  </a:lnTo>
                  <a:lnTo>
                    <a:pt x="107785" y="36067"/>
                  </a:lnTo>
                  <a:lnTo>
                    <a:pt x="107785" y="43949"/>
                  </a:lnTo>
                  <a:lnTo>
                    <a:pt x="136716" y="43949"/>
                  </a:lnTo>
                  <a:lnTo>
                    <a:pt x="135416" y="52650"/>
                  </a:lnTo>
                  <a:lnTo>
                    <a:pt x="114496" y="52650"/>
                  </a:lnTo>
                  <a:lnTo>
                    <a:pt x="108375" y="58153"/>
                  </a:lnTo>
                  <a:lnTo>
                    <a:pt x="108375" y="108126"/>
                  </a:lnTo>
                  <a:close/>
                </a:path>
                <a:path w="620394" h="138429">
                  <a:moveTo>
                    <a:pt x="135072" y="54955"/>
                  </a:moveTo>
                  <a:lnTo>
                    <a:pt x="131901" y="53542"/>
                  </a:lnTo>
                  <a:lnTo>
                    <a:pt x="127328" y="52650"/>
                  </a:lnTo>
                  <a:lnTo>
                    <a:pt x="135416" y="52650"/>
                  </a:lnTo>
                  <a:lnTo>
                    <a:pt x="135072" y="54955"/>
                  </a:lnTo>
                  <a:close/>
                </a:path>
                <a:path w="620394" h="138429">
                  <a:moveTo>
                    <a:pt x="172005" y="138170"/>
                  </a:moveTo>
                  <a:lnTo>
                    <a:pt x="150913" y="138170"/>
                  </a:lnTo>
                  <a:lnTo>
                    <a:pt x="175914" y="92807"/>
                  </a:lnTo>
                  <a:lnTo>
                    <a:pt x="145087" y="36067"/>
                  </a:lnTo>
                  <a:lnTo>
                    <a:pt x="166917" y="36067"/>
                  </a:lnTo>
                  <a:lnTo>
                    <a:pt x="186534" y="73100"/>
                  </a:lnTo>
                  <a:lnTo>
                    <a:pt x="206832" y="73100"/>
                  </a:lnTo>
                  <a:lnTo>
                    <a:pt x="172005" y="138170"/>
                  </a:lnTo>
                  <a:close/>
                </a:path>
                <a:path w="620394" h="138429">
                  <a:moveTo>
                    <a:pt x="206832" y="73100"/>
                  </a:moveTo>
                  <a:lnTo>
                    <a:pt x="186534" y="73100"/>
                  </a:lnTo>
                  <a:lnTo>
                    <a:pt x="205561" y="36067"/>
                  </a:lnTo>
                  <a:lnTo>
                    <a:pt x="226653" y="36067"/>
                  </a:lnTo>
                  <a:lnTo>
                    <a:pt x="206832" y="73100"/>
                  </a:lnTo>
                  <a:close/>
                </a:path>
                <a:path w="620394" h="138429">
                  <a:moveTo>
                    <a:pt x="293536" y="108126"/>
                  </a:moveTo>
                  <a:lnTo>
                    <a:pt x="272960" y="108126"/>
                  </a:lnTo>
                  <a:lnTo>
                    <a:pt x="272960" y="4015"/>
                  </a:lnTo>
                  <a:lnTo>
                    <a:pt x="315070" y="4015"/>
                  </a:lnTo>
                  <a:lnTo>
                    <a:pt x="331362" y="6352"/>
                  </a:lnTo>
                  <a:lnTo>
                    <a:pt x="343187" y="13004"/>
                  </a:lnTo>
                  <a:lnTo>
                    <a:pt x="350181" y="23127"/>
                  </a:lnTo>
                  <a:lnTo>
                    <a:pt x="293536" y="23127"/>
                  </a:lnTo>
                  <a:lnTo>
                    <a:pt x="293536" y="51088"/>
                  </a:lnTo>
                  <a:lnTo>
                    <a:pt x="350123" y="51088"/>
                  </a:lnTo>
                  <a:lnTo>
                    <a:pt x="343205" y="61081"/>
                  </a:lnTo>
                  <a:lnTo>
                    <a:pt x="331424" y="67717"/>
                  </a:lnTo>
                  <a:lnTo>
                    <a:pt x="315218" y="70051"/>
                  </a:lnTo>
                  <a:lnTo>
                    <a:pt x="293536" y="70051"/>
                  </a:lnTo>
                  <a:lnTo>
                    <a:pt x="293536" y="108126"/>
                  </a:lnTo>
                  <a:close/>
                </a:path>
                <a:path w="620394" h="138429">
                  <a:moveTo>
                    <a:pt x="350123" y="51088"/>
                  </a:moveTo>
                  <a:lnTo>
                    <a:pt x="325911" y="51088"/>
                  </a:lnTo>
                  <a:lnTo>
                    <a:pt x="331737" y="46478"/>
                  </a:lnTo>
                  <a:lnTo>
                    <a:pt x="331737" y="27812"/>
                  </a:lnTo>
                  <a:lnTo>
                    <a:pt x="325911" y="23127"/>
                  </a:lnTo>
                  <a:lnTo>
                    <a:pt x="350181" y="23127"/>
                  </a:lnTo>
                  <a:lnTo>
                    <a:pt x="350394" y="23435"/>
                  </a:lnTo>
                  <a:lnTo>
                    <a:pt x="352830" y="37108"/>
                  </a:lnTo>
                  <a:lnTo>
                    <a:pt x="350396" y="50694"/>
                  </a:lnTo>
                  <a:lnTo>
                    <a:pt x="350123" y="51088"/>
                  </a:lnTo>
                  <a:close/>
                </a:path>
                <a:path w="620394" h="138429">
                  <a:moveTo>
                    <a:pt x="387958" y="108126"/>
                  </a:moveTo>
                  <a:lnTo>
                    <a:pt x="368709" y="108126"/>
                  </a:lnTo>
                  <a:lnTo>
                    <a:pt x="368709" y="36067"/>
                  </a:lnTo>
                  <a:lnTo>
                    <a:pt x="387958" y="36067"/>
                  </a:lnTo>
                  <a:lnTo>
                    <a:pt x="387958" y="108126"/>
                  </a:lnTo>
                  <a:close/>
                </a:path>
                <a:path w="620394" h="138429">
                  <a:moveTo>
                    <a:pt x="385155" y="24837"/>
                  </a:moveTo>
                  <a:lnTo>
                    <a:pt x="371291" y="24837"/>
                  </a:lnTo>
                  <a:lnTo>
                    <a:pt x="365981" y="19483"/>
                  </a:lnTo>
                  <a:lnTo>
                    <a:pt x="365981" y="5503"/>
                  </a:lnTo>
                  <a:lnTo>
                    <a:pt x="371291" y="0"/>
                  </a:lnTo>
                  <a:lnTo>
                    <a:pt x="385155" y="0"/>
                  </a:lnTo>
                  <a:lnTo>
                    <a:pt x="390539" y="5503"/>
                  </a:lnTo>
                  <a:lnTo>
                    <a:pt x="390539" y="19483"/>
                  </a:lnTo>
                  <a:lnTo>
                    <a:pt x="385155" y="24837"/>
                  </a:lnTo>
                  <a:close/>
                </a:path>
                <a:path w="620394" h="138429">
                  <a:moveTo>
                    <a:pt x="434136" y="36067"/>
                  </a:moveTo>
                  <a:lnTo>
                    <a:pt x="414887" y="36067"/>
                  </a:lnTo>
                  <a:lnTo>
                    <a:pt x="414887" y="14649"/>
                  </a:lnTo>
                  <a:lnTo>
                    <a:pt x="434136" y="14649"/>
                  </a:lnTo>
                  <a:lnTo>
                    <a:pt x="434136" y="36067"/>
                  </a:lnTo>
                  <a:close/>
                </a:path>
                <a:path w="620394" h="138429">
                  <a:moveTo>
                    <a:pt x="460022" y="53319"/>
                  </a:moveTo>
                  <a:lnTo>
                    <a:pt x="401096" y="53319"/>
                  </a:lnTo>
                  <a:lnTo>
                    <a:pt x="401096" y="36067"/>
                  </a:lnTo>
                  <a:lnTo>
                    <a:pt x="460022" y="36067"/>
                  </a:lnTo>
                  <a:lnTo>
                    <a:pt x="460022" y="53319"/>
                  </a:lnTo>
                  <a:close/>
                </a:path>
                <a:path w="620394" h="138429">
                  <a:moveTo>
                    <a:pt x="451836" y="109986"/>
                  </a:moveTo>
                  <a:lnTo>
                    <a:pt x="441658" y="109986"/>
                  </a:lnTo>
                  <a:lnTo>
                    <a:pt x="430008" y="108114"/>
                  </a:lnTo>
                  <a:lnTo>
                    <a:pt x="421635" y="102595"/>
                  </a:lnTo>
                  <a:lnTo>
                    <a:pt x="416581" y="93578"/>
                  </a:lnTo>
                  <a:lnTo>
                    <a:pt x="414887" y="81206"/>
                  </a:lnTo>
                  <a:lnTo>
                    <a:pt x="414887" y="53319"/>
                  </a:lnTo>
                  <a:lnTo>
                    <a:pt x="434136" y="53319"/>
                  </a:lnTo>
                  <a:lnTo>
                    <a:pt x="434136" y="88643"/>
                  </a:lnTo>
                  <a:lnTo>
                    <a:pt x="438856" y="91915"/>
                  </a:lnTo>
                  <a:lnTo>
                    <a:pt x="460438" y="91915"/>
                  </a:lnTo>
                  <a:lnTo>
                    <a:pt x="465332" y="102400"/>
                  </a:lnTo>
                  <a:lnTo>
                    <a:pt x="459063" y="106713"/>
                  </a:lnTo>
                  <a:lnTo>
                    <a:pt x="451836" y="109986"/>
                  </a:lnTo>
                  <a:close/>
                </a:path>
                <a:path w="620394" h="138429">
                  <a:moveTo>
                    <a:pt x="460438" y="91915"/>
                  </a:moveTo>
                  <a:lnTo>
                    <a:pt x="449402" y="91915"/>
                  </a:lnTo>
                  <a:lnTo>
                    <a:pt x="454343" y="89609"/>
                  </a:lnTo>
                  <a:lnTo>
                    <a:pt x="458252" y="87230"/>
                  </a:lnTo>
                  <a:lnTo>
                    <a:pt x="460438" y="91915"/>
                  </a:lnTo>
                  <a:close/>
                </a:path>
                <a:path w="620394" h="138429">
                  <a:moveTo>
                    <a:pt x="509793" y="109986"/>
                  </a:moveTo>
                  <a:lnTo>
                    <a:pt x="494233" y="107134"/>
                  </a:lnTo>
                  <a:lnTo>
                    <a:pt x="482220" y="99221"/>
                  </a:lnTo>
                  <a:lnTo>
                    <a:pt x="474480" y="87209"/>
                  </a:lnTo>
                  <a:lnTo>
                    <a:pt x="471739" y="72059"/>
                  </a:lnTo>
                  <a:lnTo>
                    <a:pt x="474480" y="56941"/>
                  </a:lnTo>
                  <a:lnTo>
                    <a:pt x="482220" y="44925"/>
                  </a:lnTo>
                  <a:lnTo>
                    <a:pt x="494233" y="36995"/>
                  </a:lnTo>
                  <a:lnTo>
                    <a:pt x="509793" y="34133"/>
                  </a:lnTo>
                  <a:lnTo>
                    <a:pt x="518381" y="35036"/>
                  </a:lnTo>
                  <a:lnTo>
                    <a:pt x="526119" y="37675"/>
                  </a:lnTo>
                  <a:lnTo>
                    <a:pt x="532848" y="41945"/>
                  </a:lnTo>
                  <a:lnTo>
                    <a:pt x="538408" y="47742"/>
                  </a:lnTo>
                  <a:lnTo>
                    <a:pt x="533109" y="52204"/>
                  </a:lnTo>
                  <a:lnTo>
                    <a:pt x="509277" y="52204"/>
                  </a:lnTo>
                  <a:lnTo>
                    <a:pt x="502276" y="53623"/>
                  </a:lnTo>
                  <a:lnTo>
                    <a:pt x="496583" y="57642"/>
                  </a:lnTo>
                  <a:lnTo>
                    <a:pt x="492756" y="63906"/>
                  </a:lnTo>
                  <a:lnTo>
                    <a:pt x="491356" y="72059"/>
                  </a:lnTo>
                  <a:lnTo>
                    <a:pt x="492744" y="80244"/>
                  </a:lnTo>
                  <a:lnTo>
                    <a:pt x="496546" y="86505"/>
                  </a:lnTo>
                  <a:lnTo>
                    <a:pt x="502214" y="90507"/>
                  </a:lnTo>
                  <a:lnTo>
                    <a:pt x="509203" y="91915"/>
                  </a:lnTo>
                  <a:lnTo>
                    <a:pt x="533219" y="91915"/>
                  </a:lnTo>
                  <a:lnTo>
                    <a:pt x="538481" y="96451"/>
                  </a:lnTo>
                  <a:lnTo>
                    <a:pt x="532848" y="102236"/>
                  </a:lnTo>
                  <a:lnTo>
                    <a:pt x="526101" y="106481"/>
                  </a:lnTo>
                  <a:lnTo>
                    <a:pt x="518372" y="109094"/>
                  </a:lnTo>
                  <a:lnTo>
                    <a:pt x="509793" y="109986"/>
                  </a:lnTo>
                  <a:close/>
                </a:path>
                <a:path w="620394" h="138429">
                  <a:moveTo>
                    <a:pt x="524543" y="59417"/>
                  </a:moveTo>
                  <a:lnTo>
                    <a:pt x="520192" y="54732"/>
                  </a:lnTo>
                  <a:lnTo>
                    <a:pt x="515545" y="52204"/>
                  </a:lnTo>
                  <a:lnTo>
                    <a:pt x="533109" y="52204"/>
                  </a:lnTo>
                  <a:lnTo>
                    <a:pt x="524543" y="59417"/>
                  </a:lnTo>
                  <a:close/>
                </a:path>
                <a:path w="620394" h="138429">
                  <a:moveTo>
                    <a:pt x="533219" y="91915"/>
                  </a:moveTo>
                  <a:lnTo>
                    <a:pt x="515398" y="91915"/>
                  </a:lnTo>
                  <a:lnTo>
                    <a:pt x="520708" y="89089"/>
                  </a:lnTo>
                  <a:lnTo>
                    <a:pt x="524764" y="84627"/>
                  </a:lnTo>
                  <a:lnTo>
                    <a:pt x="533219" y="91915"/>
                  </a:lnTo>
                  <a:close/>
                </a:path>
                <a:path w="620394" h="138429">
                  <a:moveTo>
                    <a:pt x="571609" y="108126"/>
                  </a:moveTo>
                  <a:lnTo>
                    <a:pt x="552361" y="108126"/>
                  </a:lnTo>
                  <a:lnTo>
                    <a:pt x="552361" y="966"/>
                  </a:lnTo>
                  <a:lnTo>
                    <a:pt x="571609" y="966"/>
                  </a:lnTo>
                  <a:lnTo>
                    <a:pt x="571609" y="43801"/>
                  </a:lnTo>
                  <a:lnTo>
                    <a:pt x="613321" y="43801"/>
                  </a:lnTo>
                  <a:lnTo>
                    <a:pt x="617852" y="50792"/>
                  </a:lnTo>
                  <a:lnTo>
                    <a:pt x="618133" y="52353"/>
                  </a:lnTo>
                  <a:lnTo>
                    <a:pt x="578468" y="52353"/>
                  </a:lnTo>
                  <a:lnTo>
                    <a:pt x="571609" y="57781"/>
                  </a:lnTo>
                  <a:lnTo>
                    <a:pt x="571609" y="108126"/>
                  </a:lnTo>
                  <a:close/>
                </a:path>
                <a:path w="620394" h="138429">
                  <a:moveTo>
                    <a:pt x="613321" y="43801"/>
                  </a:moveTo>
                  <a:lnTo>
                    <a:pt x="571609" y="43801"/>
                  </a:lnTo>
                  <a:lnTo>
                    <a:pt x="576698" y="36662"/>
                  </a:lnTo>
                  <a:lnTo>
                    <a:pt x="584294" y="34133"/>
                  </a:lnTo>
                  <a:lnTo>
                    <a:pt x="592111" y="34133"/>
                  </a:lnTo>
                  <a:lnTo>
                    <a:pt x="603301" y="36172"/>
                  </a:lnTo>
                  <a:lnTo>
                    <a:pt x="612097" y="41914"/>
                  </a:lnTo>
                  <a:lnTo>
                    <a:pt x="613321" y="43801"/>
                  </a:lnTo>
                  <a:close/>
                </a:path>
                <a:path w="620394" h="138429">
                  <a:moveTo>
                    <a:pt x="619915" y="108126"/>
                  </a:moveTo>
                  <a:lnTo>
                    <a:pt x="600666" y="108126"/>
                  </a:lnTo>
                  <a:lnTo>
                    <a:pt x="600666" y="58079"/>
                  </a:lnTo>
                  <a:lnTo>
                    <a:pt x="595504" y="52353"/>
                  </a:lnTo>
                  <a:lnTo>
                    <a:pt x="618133" y="52353"/>
                  </a:lnTo>
                  <a:lnTo>
                    <a:pt x="619915" y="62243"/>
                  </a:lnTo>
                  <a:lnTo>
                    <a:pt x="619915" y="108126"/>
                  </a:lnTo>
                  <a:close/>
                </a:path>
              </a:pathLst>
            </a:custGeom>
            <a:solidFill>
              <a:srgbClr val="FFFFFF">
                <a:alpha val="69799"/>
              </a:srgbClr>
            </a:solidFill>
          </p:spPr>
          <p:txBody>
            <a:bodyPr wrap="square" lIns="0" tIns="0" rIns="0" bIns="0" rtlCol="0"/>
            <a:lstStyle/>
            <a:p>
              <a:endParaRPr/>
            </a:p>
          </p:txBody>
        </p:sp>
        <p:sp>
          <p:nvSpPr>
            <p:cNvPr id="6" name="object 6">
              <a:hlinkClick r:id="rId2"/>
            </p:cNvPr>
            <p:cNvSpPr/>
            <p:nvPr/>
          </p:nvSpPr>
          <p:spPr>
            <a:xfrm>
              <a:off x="211067" y="9674435"/>
              <a:ext cx="760730" cy="332105"/>
            </a:xfrm>
            <a:custGeom>
              <a:avLst/>
              <a:gdLst/>
              <a:ahLst/>
              <a:cxnLst/>
              <a:rect l="l" t="t" r="r" b="b"/>
              <a:pathLst>
                <a:path w="760730" h="332104">
                  <a:moveTo>
                    <a:pt x="62402" y="0"/>
                  </a:moveTo>
                  <a:lnTo>
                    <a:pt x="697776" y="0"/>
                  </a:lnTo>
                  <a:lnTo>
                    <a:pt x="701873" y="0"/>
                  </a:lnTo>
                  <a:lnTo>
                    <a:pt x="705932" y="403"/>
                  </a:lnTo>
                  <a:lnTo>
                    <a:pt x="732445" y="10604"/>
                  </a:lnTo>
                  <a:lnTo>
                    <a:pt x="735852" y="12900"/>
                  </a:lnTo>
                  <a:lnTo>
                    <a:pt x="758181" y="46596"/>
                  </a:lnTo>
                  <a:lnTo>
                    <a:pt x="758980" y="50648"/>
                  </a:lnTo>
                  <a:lnTo>
                    <a:pt x="759780" y="54700"/>
                  </a:lnTo>
                  <a:lnTo>
                    <a:pt x="760179" y="58792"/>
                  </a:lnTo>
                  <a:lnTo>
                    <a:pt x="760179" y="62924"/>
                  </a:lnTo>
                  <a:lnTo>
                    <a:pt x="760179" y="268858"/>
                  </a:lnTo>
                  <a:lnTo>
                    <a:pt x="760179" y="272989"/>
                  </a:lnTo>
                  <a:lnTo>
                    <a:pt x="759780" y="277082"/>
                  </a:lnTo>
                  <a:lnTo>
                    <a:pt x="758980" y="281134"/>
                  </a:lnTo>
                  <a:lnTo>
                    <a:pt x="758181" y="285186"/>
                  </a:lnTo>
                  <a:lnTo>
                    <a:pt x="735852" y="318882"/>
                  </a:lnTo>
                  <a:lnTo>
                    <a:pt x="709951" y="330573"/>
                  </a:lnTo>
                  <a:lnTo>
                    <a:pt x="705932" y="331380"/>
                  </a:lnTo>
                  <a:lnTo>
                    <a:pt x="701873" y="331782"/>
                  </a:lnTo>
                  <a:lnTo>
                    <a:pt x="697776" y="331782"/>
                  </a:lnTo>
                  <a:lnTo>
                    <a:pt x="62402" y="331782"/>
                  </a:lnTo>
                  <a:lnTo>
                    <a:pt x="58305" y="331782"/>
                  </a:lnTo>
                  <a:lnTo>
                    <a:pt x="54247" y="331380"/>
                  </a:lnTo>
                  <a:lnTo>
                    <a:pt x="50228" y="330573"/>
                  </a:lnTo>
                  <a:lnTo>
                    <a:pt x="46209" y="329768"/>
                  </a:lnTo>
                  <a:lnTo>
                    <a:pt x="12793" y="307252"/>
                  </a:lnTo>
                  <a:lnTo>
                    <a:pt x="10516" y="303817"/>
                  </a:lnTo>
                  <a:lnTo>
                    <a:pt x="8240" y="300382"/>
                  </a:lnTo>
                  <a:lnTo>
                    <a:pt x="0" y="272989"/>
                  </a:lnTo>
                  <a:lnTo>
                    <a:pt x="0" y="268858"/>
                  </a:lnTo>
                  <a:lnTo>
                    <a:pt x="0" y="62924"/>
                  </a:lnTo>
                  <a:lnTo>
                    <a:pt x="0" y="58792"/>
                  </a:lnTo>
                  <a:lnTo>
                    <a:pt x="399" y="54700"/>
                  </a:lnTo>
                  <a:lnTo>
                    <a:pt x="10516" y="27965"/>
                  </a:lnTo>
                  <a:lnTo>
                    <a:pt x="12793" y="24530"/>
                  </a:lnTo>
                  <a:lnTo>
                    <a:pt x="15380" y="21351"/>
                  </a:lnTo>
                  <a:lnTo>
                    <a:pt x="18277" y="18430"/>
                  </a:lnTo>
                  <a:lnTo>
                    <a:pt x="21174" y="15508"/>
                  </a:lnTo>
                  <a:lnTo>
                    <a:pt x="24326" y="12900"/>
                  </a:lnTo>
                  <a:lnTo>
                    <a:pt x="27733" y="10604"/>
                  </a:lnTo>
                  <a:lnTo>
                    <a:pt x="31140" y="8309"/>
                  </a:lnTo>
                  <a:lnTo>
                    <a:pt x="58305" y="0"/>
                  </a:lnTo>
                  <a:lnTo>
                    <a:pt x="62402" y="0"/>
                  </a:lnTo>
                  <a:close/>
                </a:path>
              </a:pathLst>
            </a:custGeom>
            <a:ln w="11425">
              <a:solidFill>
                <a:srgbClr val="2A2C37"/>
              </a:solidFill>
            </a:ln>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5731" rIns="0" bIns="0" rtlCol="0">
            <a:spAutoFit/>
          </a:bodyPr>
          <a:lstStyle/>
          <a:p>
            <a:pPr marL="12700">
              <a:lnSpc>
                <a:spcPct val="100000"/>
              </a:lnSpc>
              <a:spcBef>
                <a:spcPts val="100"/>
              </a:spcBef>
            </a:pPr>
            <a:r>
              <a:rPr spc="50"/>
              <a:t>Security</a:t>
            </a:r>
          </a:p>
        </p:txBody>
      </p:sp>
      <p:sp>
        <p:nvSpPr>
          <p:cNvPr id="3" name="object 3"/>
          <p:cNvSpPr txBox="1"/>
          <p:nvPr/>
        </p:nvSpPr>
        <p:spPr>
          <a:xfrm>
            <a:off x="939800" y="2115909"/>
            <a:ext cx="14813915" cy="2204720"/>
          </a:xfrm>
          <a:prstGeom prst="rect">
            <a:avLst/>
          </a:prstGeom>
        </p:spPr>
        <p:txBody>
          <a:bodyPr vert="horz" wrap="square" lIns="0" tIns="17145" rIns="0" bIns="0" rtlCol="0" anchor="t">
            <a:spAutoFit/>
          </a:bodyPr>
          <a:lstStyle/>
          <a:p>
            <a:pPr marL="15240" marR="5080" algn="just">
              <a:lnSpc>
                <a:spcPct val="108000"/>
              </a:lnSpc>
              <a:spcBef>
                <a:spcPts val="135"/>
              </a:spcBef>
            </a:pPr>
            <a:r>
              <a:rPr sz="2750" spc="-80">
                <a:solidFill>
                  <a:srgbClr val="CA4520"/>
                </a:solidFill>
                <a:latin typeface="Times New Roman"/>
                <a:cs typeface="Tahoma"/>
              </a:rPr>
              <a:t>Security</a:t>
            </a:r>
            <a:r>
              <a:rPr sz="2750" spc="-315">
                <a:solidFill>
                  <a:srgbClr val="CA4520"/>
                </a:solidFill>
                <a:latin typeface="Times New Roman"/>
                <a:cs typeface="Tahoma"/>
              </a:rPr>
              <a:t> </a:t>
            </a:r>
            <a:r>
              <a:rPr sz="2750" spc="-40">
                <a:solidFill>
                  <a:srgbClr val="CA4520"/>
                </a:solidFill>
                <a:latin typeface="Times New Roman"/>
                <a:cs typeface="Tahoma"/>
              </a:rPr>
              <a:t>should</a:t>
            </a:r>
            <a:r>
              <a:rPr sz="2750" spc="-315">
                <a:solidFill>
                  <a:srgbClr val="CA4520"/>
                </a:solidFill>
                <a:latin typeface="Times New Roman"/>
                <a:cs typeface="Tahoma"/>
              </a:rPr>
              <a:t> </a:t>
            </a:r>
            <a:r>
              <a:rPr sz="2750" spc="-114">
                <a:solidFill>
                  <a:srgbClr val="CA4520"/>
                </a:solidFill>
                <a:latin typeface="Times New Roman"/>
                <a:cs typeface="Tahoma"/>
              </a:rPr>
              <a:t>be</a:t>
            </a:r>
            <a:r>
              <a:rPr sz="2750" spc="-310">
                <a:solidFill>
                  <a:srgbClr val="CA4520"/>
                </a:solidFill>
                <a:latin typeface="Times New Roman"/>
                <a:cs typeface="Tahoma"/>
              </a:rPr>
              <a:t> </a:t>
            </a:r>
            <a:r>
              <a:rPr sz="2750" spc="-50">
                <a:solidFill>
                  <a:srgbClr val="CA4520"/>
                </a:solidFill>
                <a:latin typeface="Times New Roman"/>
                <a:cs typeface="Tahoma"/>
              </a:rPr>
              <a:t>a</a:t>
            </a:r>
            <a:r>
              <a:rPr sz="2750" spc="-315">
                <a:solidFill>
                  <a:srgbClr val="CA4520"/>
                </a:solidFill>
                <a:latin typeface="Times New Roman"/>
                <a:cs typeface="Tahoma"/>
              </a:rPr>
              <a:t> </a:t>
            </a:r>
            <a:r>
              <a:rPr sz="2750" spc="-75">
                <a:solidFill>
                  <a:srgbClr val="CA4520"/>
                </a:solidFill>
                <a:latin typeface="Times New Roman"/>
                <a:cs typeface="Tahoma"/>
              </a:rPr>
              <a:t>top</a:t>
            </a:r>
            <a:r>
              <a:rPr sz="2750" spc="-315">
                <a:solidFill>
                  <a:srgbClr val="CA4520"/>
                </a:solidFill>
                <a:latin typeface="Times New Roman"/>
                <a:cs typeface="Tahoma"/>
              </a:rPr>
              <a:t> </a:t>
            </a:r>
            <a:r>
              <a:rPr sz="2750" spc="-80">
                <a:solidFill>
                  <a:srgbClr val="CA4520"/>
                </a:solidFill>
                <a:latin typeface="Times New Roman"/>
                <a:cs typeface="Tahoma"/>
              </a:rPr>
              <a:t>priority</a:t>
            </a:r>
            <a:r>
              <a:rPr sz="2750" spc="-310">
                <a:solidFill>
                  <a:srgbClr val="CA4520"/>
                </a:solidFill>
                <a:latin typeface="Times New Roman"/>
                <a:cs typeface="Tahoma"/>
              </a:rPr>
              <a:t> </a:t>
            </a:r>
            <a:r>
              <a:rPr sz="2750" spc="-135">
                <a:solidFill>
                  <a:srgbClr val="CA4520"/>
                </a:solidFill>
                <a:latin typeface="Times New Roman"/>
                <a:cs typeface="Tahoma"/>
              </a:rPr>
              <a:t>when</a:t>
            </a:r>
            <a:r>
              <a:rPr sz="2750" spc="-315">
                <a:solidFill>
                  <a:srgbClr val="CA4520"/>
                </a:solidFill>
                <a:latin typeface="Times New Roman"/>
                <a:cs typeface="Tahoma"/>
              </a:rPr>
              <a:t> </a:t>
            </a:r>
            <a:r>
              <a:rPr sz="2750" spc="-50">
                <a:solidFill>
                  <a:srgbClr val="CA4520"/>
                </a:solidFill>
                <a:latin typeface="Times New Roman"/>
                <a:cs typeface="Tahoma"/>
              </a:rPr>
              <a:t>implementing</a:t>
            </a:r>
            <a:r>
              <a:rPr sz="2750" spc="-310">
                <a:solidFill>
                  <a:srgbClr val="CA4520"/>
                </a:solidFill>
                <a:latin typeface="Times New Roman"/>
                <a:cs typeface="Tahoma"/>
              </a:rPr>
              <a:t> </a:t>
            </a:r>
            <a:r>
              <a:rPr sz="2750" spc="-75">
                <a:solidFill>
                  <a:srgbClr val="CA4520"/>
                </a:solidFill>
                <a:latin typeface="Times New Roman"/>
                <a:cs typeface="Tahoma"/>
              </a:rPr>
              <a:t>cloud-based</a:t>
            </a:r>
            <a:r>
              <a:rPr sz="2750" spc="-315">
                <a:solidFill>
                  <a:srgbClr val="CA4520"/>
                </a:solidFill>
                <a:latin typeface="Times New Roman"/>
                <a:cs typeface="Tahoma"/>
              </a:rPr>
              <a:t> </a:t>
            </a:r>
            <a:r>
              <a:rPr sz="2750" spc="-85">
                <a:solidFill>
                  <a:srgbClr val="CA4520"/>
                </a:solidFill>
                <a:latin typeface="Times New Roman"/>
                <a:cs typeface="Tahoma"/>
              </a:rPr>
              <a:t>attendance</a:t>
            </a:r>
            <a:r>
              <a:rPr sz="2750" spc="-315">
                <a:solidFill>
                  <a:srgbClr val="CA4520"/>
                </a:solidFill>
                <a:latin typeface="Times New Roman"/>
                <a:cs typeface="Tahoma"/>
              </a:rPr>
              <a:t> </a:t>
            </a:r>
            <a:r>
              <a:rPr sz="2750" spc="-120">
                <a:solidFill>
                  <a:srgbClr val="CA4520"/>
                </a:solidFill>
                <a:latin typeface="Times New Roman"/>
                <a:cs typeface="Tahoma"/>
              </a:rPr>
              <a:t>management.</a:t>
            </a:r>
            <a:r>
              <a:rPr sz="2750" spc="-310">
                <a:solidFill>
                  <a:srgbClr val="CA4520"/>
                </a:solidFill>
                <a:latin typeface="Times New Roman"/>
                <a:cs typeface="Tahoma"/>
              </a:rPr>
              <a:t> </a:t>
            </a:r>
            <a:r>
              <a:rPr sz="2750" spc="-75">
                <a:solidFill>
                  <a:srgbClr val="CA4520"/>
                </a:solidFill>
                <a:latin typeface="Times New Roman"/>
                <a:cs typeface="Tahoma"/>
              </a:rPr>
              <a:t>Make</a:t>
            </a:r>
            <a:r>
              <a:rPr sz="2750" spc="-315">
                <a:solidFill>
                  <a:srgbClr val="CA4520"/>
                </a:solidFill>
                <a:latin typeface="Times New Roman"/>
                <a:cs typeface="Tahoma"/>
              </a:rPr>
              <a:t> </a:t>
            </a:r>
            <a:r>
              <a:rPr sz="2750" spc="-20">
                <a:solidFill>
                  <a:srgbClr val="CA4520"/>
                </a:solidFill>
                <a:latin typeface="Times New Roman"/>
                <a:cs typeface="Tahoma"/>
              </a:rPr>
              <a:t>sure </a:t>
            </a:r>
            <a:r>
              <a:rPr sz="2750" spc="-40">
                <a:solidFill>
                  <a:srgbClr val="CA4520"/>
                </a:solidFill>
                <a:latin typeface="Times New Roman"/>
                <a:cs typeface="Tahoma"/>
              </a:rPr>
              <a:t>that</a:t>
            </a:r>
            <a:r>
              <a:rPr sz="2750" spc="-330">
                <a:solidFill>
                  <a:srgbClr val="CA4520"/>
                </a:solidFill>
                <a:latin typeface="Times New Roman"/>
                <a:cs typeface="Tahoma"/>
              </a:rPr>
              <a:t> </a:t>
            </a:r>
            <a:r>
              <a:rPr sz="2750" spc="-65">
                <a:solidFill>
                  <a:srgbClr val="CA4520"/>
                </a:solidFill>
                <a:latin typeface="Times New Roman"/>
                <a:cs typeface="Tahoma"/>
              </a:rPr>
              <a:t>data</a:t>
            </a:r>
            <a:r>
              <a:rPr sz="2750" spc="-325">
                <a:solidFill>
                  <a:srgbClr val="CA4520"/>
                </a:solidFill>
                <a:latin typeface="Times New Roman"/>
                <a:cs typeface="Tahoma"/>
              </a:rPr>
              <a:t> </a:t>
            </a:r>
            <a:r>
              <a:rPr sz="2750" spc="90">
                <a:solidFill>
                  <a:srgbClr val="CA4520"/>
                </a:solidFill>
                <a:latin typeface="Times New Roman"/>
                <a:cs typeface="Tahoma"/>
              </a:rPr>
              <a:t>is</a:t>
            </a:r>
            <a:r>
              <a:rPr sz="2750" spc="-330">
                <a:solidFill>
                  <a:srgbClr val="CA4520"/>
                </a:solidFill>
                <a:latin typeface="Times New Roman"/>
                <a:cs typeface="Tahoma"/>
              </a:rPr>
              <a:t> </a:t>
            </a:r>
            <a:r>
              <a:rPr sz="2750" spc="-140">
                <a:solidFill>
                  <a:srgbClr val="CA4520"/>
                </a:solidFill>
                <a:latin typeface="Times New Roman"/>
                <a:cs typeface="Tahoma"/>
              </a:rPr>
              <a:t>encrypted,</a:t>
            </a:r>
            <a:r>
              <a:rPr sz="2750" spc="-325">
                <a:solidFill>
                  <a:srgbClr val="CA4520"/>
                </a:solidFill>
                <a:latin typeface="Times New Roman"/>
                <a:cs typeface="Tahoma"/>
              </a:rPr>
              <a:t> </a:t>
            </a:r>
            <a:r>
              <a:rPr sz="2750" spc="-35">
                <a:solidFill>
                  <a:srgbClr val="CA4520"/>
                </a:solidFill>
                <a:latin typeface="Times New Roman"/>
                <a:cs typeface="Tahoma"/>
              </a:rPr>
              <a:t>access</a:t>
            </a:r>
            <a:r>
              <a:rPr sz="2750" spc="-330">
                <a:solidFill>
                  <a:srgbClr val="CA4520"/>
                </a:solidFill>
                <a:latin typeface="Times New Roman"/>
                <a:cs typeface="Tahoma"/>
              </a:rPr>
              <a:t> </a:t>
            </a:r>
            <a:r>
              <a:rPr sz="2750" spc="90">
                <a:solidFill>
                  <a:srgbClr val="CA4520"/>
                </a:solidFill>
                <a:latin typeface="Times New Roman"/>
                <a:cs typeface="Tahoma"/>
              </a:rPr>
              <a:t>is</a:t>
            </a:r>
            <a:r>
              <a:rPr sz="2750" spc="-325">
                <a:solidFill>
                  <a:srgbClr val="CA4520"/>
                </a:solidFill>
                <a:latin typeface="Times New Roman"/>
                <a:cs typeface="Tahoma"/>
              </a:rPr>
              <a:t> </a:t>
            </a:r>
            <a:r>
              <a:rPr sz="2750" spc="-65">
                <a:solidFill>
                  <a:srgbClr val="CA4520"/>
                </a:solidFill>
                <a:latin typeface="Times New Roman"/>
                <a:cs typeface="Tahoma"/>
              </a:rPr>
              <a:t>restricted</a:t>
            </a:r>
            <a:r>
              <a:rPr sz="2750" spc="-330">
                <a:solidFill>
                  <a:srgbClr val="CA4520"/>
                </a:solidFill>
                <a:latin typeface="Times New Roman"/>
                <a:cs typeface="Tahoma"/>
              </a:rPr>
              <a:t> </a:t>
            </a:r>
            <a:r>
              <a:rPr sz="2750" spc="-75">
                <a:solidFill>
                  <a:srgbClr val="CA4520"/>
                </a:solidFill>
                <a:latin typeface="Times New Roman"/>
                <a:cs typeface="Tahoma"/>
              </a:rPr>
              <a:t>based</a:t>
            </a:r>
            <a:r>
              <a:rPr sz="2750" spc="-325">
                <a:solidFill>
                  <a:srgbClr val="CA4520"/>
                </a:solidFill>
                <a:latin typeface="Times New Roman"/>
                <a:cs typeface="Tahoma"/>
              </a:rPr>
              <a:t> </a:t>
            </a:r>
            <a:r>
              <a:rPr sz="2750" spc="-85">
                <a:solidFill>
                  <a:srgbClr val="CA4520"/>
                </a:solidFill>
                <a:latin typeface="Times New Roman"/>
                <a:cs typeface="Tahoma"/>
              </a:rPr>
              <a:t>on</a:t>
            </a:r>
            <a:r>
              <a:rPr sz="2750" spc="-330">
                <a:solidFill>
                  <a:srgbClr val="CA4520"/>
                </a:solidFill>
                <a:latin typeface="Times New Roman"/>
                <a:cs typeface="Tahoma"/>
              </a:rPr>
              <a:t> </a:t>
            </a:r>
            <a:r>
              <a:rPr sz="2750" spc="-75">
                <a:solidFill>
                  <a:srgbClr val="CA4520"/>
                </a:solidFill>
                <a:latin typeface="Times New Roman"/>
                <a:cs typeface="Tahoma"/>
              </a:rPr>
              <a:t>user</a:t>
            </a:r>
            <a:r>
              <a:rPr sz="2750" spc="-325">
                <a:solidFill>
                  <a:srgbClr val="CA4520"/>
                </a:solidFill>
                <a:latin typeface="Times New Roman"/>
                <a:cs typeface="Tahoma"/>
              </a:rPr>
              <a:t> </a:t>
            </a:r>
            <a:r>
              <a:rPr sz="2750" spc="-125">
                <a:solidFill>
                  <a:srgbClr val="CA4520"/>
                </a:solidFill>
                <a:latin typeface="Times New Roman"/>
                <a:cs typeface="Tahoma"/>
              </a:rPr>
              <a:t>roles,</a:t>
            </a:r>
            <a:r>
              <a:rPr sz="2750" spc="-330">
                <a:solidFill>
                  <a:srgbClr val="CA4520"/>
                </a:solidFill>
                <a:latin typeface="Times New Roman"/>
                <a:cs typeface="Tahoma"/>
              </a:rPr>
              <a:t> </a:t>
            </a:r>
            <a:r>
              <a:rPr sz="2750" spc="-65">
                <a:solidFill>
                  <a:srgbClr val="CA4520"/>
                </a:solidFill>
                <a:latin typeface="Times New Roman"/>
                <a:cs typeface="Tahoma"/>
              </a:rPr>
              <a:t>and</a:t>
            </a:r>
            <a:r>
              <a:rPr sz="2750" spc="-325">
                <a:solidFill>
                  <a:srgbClr val="CA4520"/>
                </a:solidFill>
                <a:latin typeface="Times New Roman"/>
                <a:cs typeface="Tahoma"/>
              </a:rPr>
              <a:t> </a:t>
            </a:r>
            <a:r>
              <a:rPr sz="2750" spc="-40">
                <a:solidFill>
                  <a:srgbClr val="CA4520"/>
                </a:solidFill>
                <a:latin typeface="Times New Roman"/>
                <a:cs typeface="Tahoma"/>
              </a:rPr>
              <a:t>that</a:t>
            </a:r>
            <a:r>
              <a:rPr sz="2750" spc="-330">
                <a:solidFill>
                  <a:srgbClr val="CA4520"/>
                </a:solidFill>
                <a:latin typeface="Times New Roman"/>
                <a:cs typeface="Tahoma"/>
              </a:rPr>
              <a:t> </a:t>
            </a:r>
            <a:r>
              <a:rPr sz="2750" spc="-80">
                <a:solidFill>
                  <a:srgbClr val="CA4520"/>
                </a:solidFill>
                <a:latin typeface="Times New Roman"/>
                <a:cs typeface="Tahoma"/>
              </a:rPr>
              <a:t>the</a:t>
            </a:r>
            <a:r>
              <a:rPr sz="2750" spc="-325">
                <a:solidFill>
                  <a:srgbClr val="CA4520"/>
                </a:solidFill>
                <a:latin typeface="Times New Roman"/>
                <a:cs typeface="Tahoma"/>
              </a:rPr>
              <a:t> </a:t>
            </a:r>
            <a:r>
              <a:rPr sz="2750" spc="-50">
                <a:solidFill>
                  <a:srgbClr val="CA4520"/>
                </a:solidFill>
                <a:latin typeface="Times New Roman"/>
                <a:cs typeface="Tahoma"/>
              </a:rPr>
              <a:t>cloud</a:t>
            </a:r>
            <a:r>
              <a:rPr sz="2750" spc="-330">
                <a:solidFill>
                  <a:srgbClr val="CA4520"/>
                </a:solidFill>
                <a:latin typeface="Times New Roman"/>
                <a:cs typeface="Tahoma"/>
              </a:rPr>
              <a:t> </a:t>
            </a:r>
            <a:r>
              <a:rPr sz="2750" spc="-105">
                <a:solidFill>
                  <a:srgbClr val="CA4520"/>
                </a:solidFill>
                <a:latin typeface="Times New Roman"/>
                <a:cs typeface="Tahoma"/>
              </a:rPr>
              <a:t>provider</a:t>
            </a:r>
            <a:r>
              <a:rPr sz="2750" spc="-325">
                <a:solidFill>
                  <a:srgbClr val="CA4520"/>
                </a:solidFill>
                <a:latin typeface="Times New Roman"/>
                <a:cs typeface="Tahoma"/>
              </a:rPr>
              <a:t> </a:t>
            </a:r>
            <a:r>
              <a:rPr sz="2750" spc="-20">
                <a:solidFill>
                  <a:srgbClr val="CA4520"/>
                </a:solidFill>
                <a:latin typeface="Times New Roman"/>
                <a:cs typeface="Tahoma"/>
              </a:rPr>
              <a:t>has</a:t>
            </a:r>
            <a:r>
              <a:rPr sz="2750" spc="-330">
                <a:solidFill>
                  <a:srgbClr val="CA4520"/>
                </a:solidFill>
                <a:latin typeface="Times New Roman"/>
                <a:cs typeface="Tahoma"/>
              </a:rPr>
              <a:t> </a:t>
            </a:r>
            <a:r>
              <a:rPr sz="2750" spc="-10">
                <a:solidFill>
                  <a:srgbClr val="CA4520"/>
                </a:solidFill>
                <a:latin typeface="Times New Roman"/>
                <a:cs typeface="Tahoma"/>
              </a:rPr>
              <a:t>adequate </a:t>
            </a:r>
            <a:r>
              <a:rPr sz="2750" spc="-60">
                <a:solidFill>
                  <a:srgbClr val="CA4520"/>
                </a:solidFill>
                <a:latin typeface="Times New Roman"/>
                <a:cs typeface="Tahoma"/>
              </a:rPr>
              <a:t>security</a:t>
            </a:r>
            <a:r>
              <a:rPr sz="2750" spc="-320">
                <a:solidFill>
                  <a:srgbClr val="CA4520"/>
                </a:solidFill>
                <a:latin typeface="Times New Roman"/>
                <a:cs typeface="Tahoma"/>
              </a:rPr>
              <a:t> </a:t>
            </a:r>
            <a:r>
              <a:rPr sz="2750" spc="-70">
                <a:solidFill>
                  <a:srgbClr val="CA4520"/>
                </a:solidFill>
                <a:latin typeface="Times New Roman"/>
                <a:cs typeface="Tahoma"/>
              </a:rPr>
              <a:t>measures</a:t>
            </a:r>
            <a:r>
              <a:rPr sz="2750" spc="-320">
                <a:solidFill>
                  <a:srgbClr val="CA4520"/>
                </a:solidFill>
                <a:latin typeface="Times New Roman"/>
                <a:cs typeface="Tahoma"/>
              </a:rPr>
              <a:t> </a:t>
            </a:r>
            <a:r>
              <a:rPr sz="2750">
                <a:solidFill>
                  <a:srgbClr val="CA4520"/>
                </a:solidFill>
                <a:latin typeface="Times New Roman"/>
                <a:cs typeface="Tahoma"/>
              </a:rPr>
              <a:t>in</a:t>
            </a:r>
            <a:r>
              <a:rPr sz="2750" spc="-320">
                <a:solidFill>
                  <a:srgbClr val="CA4520"/>
                </a:solidFill>
                <a:latin typeface="Times New Roman"/>
                <a:cs typeface="Tahoma"/>
              </a:rPr>
              <a:t> </a:t>
            </a:r>
            <a:r>
              <a:rPr sz="2750" spc="-70">
                <a:solidFill>
                  <a:srgbClr val="CA4520"/>
                </a:solidFill>
                <a:latin typeface="Times New Roman"/>
                <a:cs typeface="Tahoma"/>
              </a:rPr>
              <a:t>place</a:t>
            </a:r>
            <a:r>
              <a:rPr sz="2750" spc="-320">
                <a:solidFill>
                  <a:srgbClr val="CA4520"/>
                </a:solidFill>
                <a:latin typeface="Times New Roman"/>
                <a:cs typeface="Tahoma"/>
              </a:rPr>
              <a:t> </a:t>
            </a:r>
            <a:r>
              <a:rPr sz="2750" spc="-70">
                <a:solidFill>
                  <a:srgbClr val="CA4520"/>
                </a:solidFill>
                <a:latin typeface="Times New Roman"/>
                <a:cs typeface="Tahoma"/>
              </a:rPr>
              <a:t>to</a:t>
            </a:r>
            <a:r>
              <a:rPr sz="2750" spc="-320">
                <a:solidFill>
                  <a:srgbClr val="CA4520"/>
                </a:solidFill>
                <a:latin typeface="Times New Roman"/>
                <a:cs typeface="Tahoma"/>
              </a:rPr>
              <a:t> </a:t>
            </a:r>
            <a:r>
              <a:rPr sz="2750" spc="-90">
                <a:solidFill>
                  <a:srgbClr val="CA4520"/>
                </a:solidFill>
                <a:latin typeface="Times New Roman"/>
                <a:cs typeface="Tahoma"/>
              </a:rPr>
              <a:t>protect</a:t>
            </a:r>
            <a:r>
              <a:rPr sz="2750" spc="-320">
                <a:solidFill>
                  <a:srgbClr val="CA4520"/>
                </a:solidFill>
                <a:latin typeface="Times New Roman"/>
                <a:cs typeface="Tahoma"/>
              </a:rPr>
              <a:t> </a:t>
            </a:r>
            <a:r>
              <a:rPr sz="2750" spc="-40">
                <a:solidFill>
                  <a:srgbClr val="CA4520"/>
                </a:solidFill>
                <a:latin typeface="Times New Roman"/>
                <a:cs typeface="Tahoma"/>
              </a:rPr>
              <a:t>against</a:t>
            </a:r>
            <a:r>
              <a:rPr sz="2750" spc="-320">
                <a:solidFill>
                  <a:srgbClr val="CA4520"/>
                </a:solidFill>
                <a:latin typeface="Times New Roman"/>
                <a:cs typeface="Tahoma"/>
              </a:rPr>
              <a:t> </a:t>
            </a:r>
            <a:r>
              <a:rPr sz="2750" spc="-65">
                <a:solidFill>
                  <a:srgbClr val="CA4520"/>
                </a:solidFill>
                <a:latin typeface="Times New Roman"/>
                <a:cs typeface="Tahoma"/>
              </a:rPr>
              <a:t>data</a:t>
            </a:r>
            <a:r>
              <a:rPr sz="2750" spc="-320">
                <a:solidFill>
                  <a:srgbClr val="CA4520"/>
                </a:solidFill>
                <a:latin typeface="Times New Roman"/>
                <a:cs typeface="Tahoma"/>
              </a:rPr>
              <a:t> </a:t>
            </a:r>
            <a:r>
              <a:rPr sz="2750" spc="-10">
                <a:solidFill>
                  <a:srgbClr val="CA4520"/>
                </a:solidFill>
                <a:latin typeface="Times New Roman"/>
                <a:cs typeface="Tahoma"/>
              </a:rPr>
              <a:t>breaches.</a:t>
            </a:r>
            <a:endParaRPr sz="2750">
              <a:latin typeface="Times New Roman"/>
              <a:cs typeface="Tahoma"/>
            </a:endParaRPr>
          </a:p>
          <a:p>
            <a:pPr algn="just">
              <a:lnSpc>
                <a:spcPct val="100000"/>
              </a:lnSpc>
              <a:spcBef>
                <a:spcPts val="50"/>
              </a:spcBef>
            </a:pPr>
            <a:endParaRPr sz="2550">
              <a:latin typeface="Times New Roman"/>
              <a:cs typeface="Tahoma"/>
            </a:endParaRPr>
          </a:p>
          <a:p>
            <a:pPr marL="12700" algn="just">
              <a:lnSpc>
                <a:spcPct val="100000"/>
              </a:lnSpc>
              <a:spcBef>
                <a:spcPts val="5"/>
              </a:spcBef>
            </a:pPr>
            <a:r>
              <a:rPr sz="2750" spc="-80">
                <a:solidFill>
                  <a:srgbClr val="CA4520"/>
                </a:solidFill>
                <a:latin typeface="Times New Roman"/>
                <a:cs typeface="Tahoma"/>
              </a:rPr>
              <a:t>Services</a:t>
            </a:r>
            <a:r>
              <a:rPr sz="2750" spc="-305">
                <a:solidFill>
                  <a:srgbClr val="CA4520"/>
                </a:solidFill>
                <a:latin typeface="Times New Roman"/>
                <a:cs typeface="Tahoma"/>
              </a:rPr>
              <a:t> </a:t>
            </a:r>
            <a:r>
              <a:rPr sz="2750" spc="-60">
                <a:solidFill>
                  <a:srgbClr val="CA4520"/>
                </a:solidFill>
                <a:latin typeface="Times New Roman"/>
                <a:cs typeface="Tahoma"/>
              </a:rPr>
              <a:t>used</a:t>
            </a:r>
            <a:r>
              <a:rPr sz="2750" spc="-305">
                <a:solidFill>
                  <a:srgbClr val="CA4520"/>
                </a:solidFill>
                <a:latin typeface="Times New Roman"/>
                <a:cs typeface="Tahoma"/>
              </a:rPr>
              <a:t> </a:t>
            </a:r>
            <a:r>
              <a:rPr sz="2750">
                <a:solidFill>
                  <a:srgbClr val="CA4520"/>
                </a:solidFill>
                <a:latin typeface="Times New Roman"/>
                <a:cs typeface="Tahoma"/>
              </a:rPr>
              <a:t>in</a:t>
            </a:r>
            <a:r>
              <a:rPr sz="2750" spc="-300">
                <a:solidFill>
                  <a:srgbClr val="CA4520"/>
                </a:solidFill>
                <a:latin typeface="Times New Roman"/>
                <a:cs typeface="Tahoma"/>
              </a:rPr>
              <a:t> </a:t>
            </a:r>
            <a:r>
              <a:rPr sz="2750">
                <a:solidFill>
                  <a:srgbClr val="CA4520"/>
                </a:solidFill>
                <a:latin typeface="Times New Roman"/>
                <a:cs typeface="Tahoma"/>
              </a:rPr>
              <a:t>this</a:t>
            </a:r>
            <a:r>
              <a:rPr sz="2750" spc="-305">
                <a:solidFill>
                  <a:srgbClr val="CA4520"/>
                </a:solidFill>
                <a:latin typeface="Times New Roman"/>
                <a:cs typeface="Tahoma"/>
              </a:rPr>
              <a:t> </a:t>
            </a:r>
            <a:r>
              <a:rPr sz="2750" spc="-90">
                <a:solidFill>
                  <a:srgbClr val="CA4520"/>
                </a:solidFill>
                <a:latin typeface="Times New Roman"/>
                <a:cs typeface="Tahoma"/>
              </a:rPr>
              <a:t>project</a:t>
            </a:r>
            <a:r>
              <a:rPr sz="2750" spc="-300">
                <a:solidFill>
                  <a:srgbClr val="CA4520"/>
                </a:solidFill>
                <a:latin typeface="Times New Roman"/>
                <a:cs typeface="Tahoma"/>
              </a:rPr>
              <a:t> </a:t>
            </a:r>
            <a:r>
              <a:rPr sz="2750" spc="-105">
                <a:solidFill>
                  <a:srgbClr val="CA4520"/>
                </a:solidFill>
                <a:latin typeface="Times New Roman"/>
                <a:cs typeface="Tahoma"/>
              </a:rPr>
              <a:t>for</a:t>
            </a:r>
            <a:r>
              <a:rPr sz="2750" spc="-305">
                <a:solidFill>
                  <a:srgbClr val="CA4520"/>
                </a:solidFill>
                <a:latin typeface="Times New Roman"/>
                <a:cs typeface="Tahoma"/>
              </a:rPr>
              <a:t> </a:t>
            </a:r>
            <a:r>
              <a:rPr sz="2750" spc="-80">
                <a:solidFill>
                  <a:srgbClr val="CA4520"/>
                </a:solidFill>
                <a:latin typeface="Times New Roman"/>
                <a:cs typeface="Tahoma"/>
              </a:rPr>
              <a:t>Security</a:t>
            </a:r>
            <a:r>
              <a:rPr sz="2750" spc="-305">
                <a:solidFill>
                  <a:srgbClr val="CA4520"/>
                </a:solidFill>
                <a:latin typeface="Times New Roman"/>
                <a:cs typeface="Tahoma"/>
              </a:rPr>
              <a:t> </a:t>
            </a:r>
            <a:r>
              <a:rPr sz="2750" spc="-20">
                <a:solidFill>
                  <a:srgbClr val="CA4520"/>
                </a:solidFill>
                <a:latin typeface="Times New Roman"/>
                <a:cs typeface="Tahoma"/>
              </a:rPr>
              <a:t>are:</a:t>
            </a:r>
            <a:endParaRPr sz="2750">
              <a:latin typeface="Times New Roman"/>
              <a:cs typeface="Tahoma"/>
            </a:endParaRPr>
          </a:p>
        </p:txBody>
      </p:sp>
      <p:sp>
        <p:nvSpPr>
          <p:cNvPr id="4" name="object 4"/>
          <p:cNvSpPr txBox="1"/>
          <p:nvPr/>
        </p:nvSpPr>
        <p:spPr>
          <a:xfrm>
            <a:off x="938111" y="5115638"/>
            <a:ext cx="2880976" cy="444500"/>
          </a:xfrm>
          <a:prstGeom prst="rect">
            <a:avLst/>
          </a:prstGeom>
        </p:spPr>
        <p:txBody>
          <a:bodyPr vert="horz" wrap="square" lIns="0" tIns="12065" rIns="0" bIns="0" rtlCol="0" anchor="t">
            <a:spAutoFit/>
          </a:bodyPr>
          <a:lstStyle/>
          <a:p>
            <a:pPr marL="12700">
              <a:lnSpc>
                <a:spcPct val="100000"/>
              </a:lnSpc>
              <a:spcBef>
                <a:spcPts val="95"/>
              </a:spcBef>
            </a:pPr>
            <a:r>
              <a:rPr sz="2750" b="1" spc="-110">
                <a:solidFill>
                  <a:srgbClr val="173163"/>
                </a:solidFill>
                <a:latin typeface="Times New Roman"/>
                <a:cs typeface="Tahoma"/>
              </a:rPr>
              <a:t>Data</a:t>
            </a:r>
            <a:r>
              <a:rPr sz="2750" b="1" spc="-325">
                <a:solidFill>
                  <a:srgbClr val="173163"/>
                </a:solidFill>
                <a:latin typeface="Times New Roman"/>
                <a:cs typeface="Tahoma"/>
              </a:rPr>
              <a:t> </a:t>
            </a:r>
            <a:r>
              <a:rPr sz="2750" b="1" spc="-70">
                <a:solidFill>
                  <a:srgbClr val="173163"/>
                </a:solidFill>
                <a:latin typeface="Times New Roman"/>
                <a:cs typeface="Tahoma"/>
              </a:rPr>
              <a:t>Protection</a:t>
            </a:r>
            <a:endParaRPr sz="2750" b="1">
              <a:latin typeface="Times New Roman"/>
              <a:cs typeface="Tahoma"/>
            </a:endParaRPr>
          </a:p>
        </p:txBody>
      </p:sp>
      <p:sp>
        <p:nvSpPr>
          <p:cNvPr id="5" name="object 5"/>
          <p:cNvSpPr txBox="1"/>
          <p:nvPr/>
        </p:nvSpPr>
        <p:spPr>
          <a:xfrm>
            <a:off x="1353342" y="6020513"/>
            <a:ext cx="1803706" cy="435376"/>
          </a:xfrm>
          <a:prstGeom prst="rect">
            <a:avLst/>
          </a:prstGeom>
        </p:spPr>
        <p:txBody>
          <a:bodyPr vert="horz" wrap="square" lIns="0" tIns="12065" rIns="0" bIns="0" rtlCol="0" anchor="t">
            <a:spAutoFit/>
          </a:bodyPr>
          <a:lstStyle/>
          <a:p>
            <a:pPr marL="12700">
              <a:lnSpc>
                <a:spcPct val="100000"/>
              </a:lnSpc>
              <a:spcBef>
                <a:spcPts val="95"/>
              </a:spcBef>
            </a:pPr>
            <a:r>
              <a:rPr sz="2750" b="1" spc="-210">
                <a:solidFill>
                  <a:srgbClr val="173163"/>
                </a:solidFill>
                <a:latin typeface="Times New Roman"/>
                <a:cs typeface="Tahoma"/>
              </a:rPr>
              <a:t>AWS</a:t>
            </a:r>
            <a:r>
              <a:rPr sz="2750" b="1" spc="-335">
                <a:solidFill>
                  <a:srgbClr val="173163"/>
                </a:solidFill>
                <a:latin typeface="Times New Roman"/>
                <a:cs typeface="Tahoma"/>
              </a:rPr>
              <a:t> </a:t>
            </a:r>
            <a:r>
              <a:rPr sz="2750" b="1" spc="-25">
                <a:solidFill>
                  <a:srgbClr val="173163"/>
                </a:solidFill>
                <a:latin typeface="Times New Roman"/>
                <a:cs typeface="Tahoma"/>
              </a:rPr>
              <a:t>KMS</a:t>
            </a:r>
            <a:endParaRPr sz="2750" b="1">
              <a:latin typeface="Times New Roman"/>
              <a:cs typeface="Tahoma"/>
            </a:endParaRPr>
          </a:p>
        </p:txBody>
      </p:sp>
      <p:pic>
        <p:nvPicPr>
          <p:cNvPr id="6" name="object 6"/>
          <p:cNvPicPr/>
          <p:nvPr/>
        </p:nvPicPr>
        <p:blipFill>
          <a:blip r:embed="rId2" cstate="print"/>
          <a:stretch>
            <a:fillRect/>
          </a:stretch>
        </p:blipFill>
        <p:spPr>
          <a:xfrm>
            <a:off x="9891338" y="7228454"/>
            <a:ext cx="1600199" cy="1600199"/>
          </a:xfrm>
          <a:prstGeom prst="rect">
            <a:avLst/>
          </a:prstGeom>
        </p:spPr>
      </p:pic>
      <p:grpSp>
        <p:nvGrpSpPr>
          <p:cNvPr id="7" name="object 7"/>
          <p:cNvGrpSpPr/>
          <p:nvPr/>
        </p:nvGrpSpPr>
        <p:grpSpPr>
          <a:xfrm>
            <a:off x="14053199" y="7228667"/>
            <a:ext cx="1506220" cy="1387475"/>
            <a:chOff x="14053199" y="7228667"/>
            <a:chExt cx="1506220" cy="1387475"/>
          </a:xfrm>
        </p:grpSpPr>
        <p:sp>
          <p:nvSpPr>
            <p:cNvPr id="8" name="object 8"/>
            <p:cNvSpPr/>
            <p:nvPr/>
          </p:nvSpPr>
          <p:spPr>
            <a:xfrm>
              <a:off x="14332255" y="8261119"/>
              <a:ext cx="302895" cy="210820"/>
            </a:xfrm>
            <a:custGeom>
              <a:avLst/>
              <a:gdLst/>
              <a:ahLst/>
              <a:cxnLst/>
              <a:rect l="l" t="t" r="r" b="b"/>
              <a:pathLst>
                <a:path w="302894" h="210820">
                  <a:moveTo>
                    <a:pt x="302722" y="210751"/>
                  </a:moveTo>
                  <a:lnTo>
                    <a:pt x="147086" y="167380"/>
                  </a:lnTo>
                  <a:lnTo>
                    <a:pt x="0" y="0"/>
                  </a:lnTo>
                  <a:lnTo>
                    <a:pt x="163992" y="13592"/>
                  </a:lnTo>
                  <a:lnTo>
                    <a:pt x="302722" y="210751"/>
                  </a:lnTo>
                  <a:close/>
                </a:path>
              </a:pathLst>
            </a:custGeom>
            <a:solidFill>
              <a:srgbClr val="B8852D"/>
            </a:solidFill>
          </p:spPr>
          <p:txBody>
            <a:bodyPr wrap="square" lIns="0" tIns="0" rIns="0" bIns="0" rtlCol="0"/>
            <a:lstStyle/>
            <a:p>
              <a:endParaRPr/>
            </a:p>
          </p:txBody>
        </p:sp>
        <p:sp>
          <p:nvSpPr>
            <p:cNvPr id="9" name="object 9"/>
            <p:cNvSpPr/>
            <p:nvPr/>
          </p:nvSpPr>
          <p:spPr>
            <a:xfrm>
              <a:off x="14496247" y="8224483"/>
              <a:ext cx="250190" cy="247650"/>
            </a:xfrm>
            <a:custGeom>
              <a:avLst/>
              <a:gdLst/>
              <a:ahLst/>
              <a:cxnLst/>
              <a:rect l="l" t="t" r="r" b="b"/>
              <a:pathLst>
                <a:path w="250190" h="247650">
                  <a:moveTo>
                    <a:pt x="138746" y="247353"/>
                  </a:moveTo>
                  <a:lnTo>
                    <a:pt x="0" y="50170"/>
                  </a:lnTo>
                  <a:lnTo>
                    <a:pt x="145994" y="0"/>
                  </a:lnTo>
                  <a:lnTo>
                    <a:pt x="250064" y="14684"/>
                  </a:lnTo>
                  <a:lnTo>
                    <a:pt x="138746" y="247372"/>
                  </a:lnTo>
                  <a:close/>
                </a:path>
              </a:pathLst>
            </a:custGeom>
            <a:solidFill>
              <a:srgbClr val="D9A741"/>
            </a:solidFill>
          </p:spPr>
          <p:txBody>
            <a:bodyPr wrap="square" lIns="0" tIns="0" rIns="0" bIns="0" rtlCol="0"/>
            <a:lstStyle/>
            <a:p>
              <a:endParaRPr/>
            </a:p>
          </p:txBody>
        </p:sp>
        <p:pic>
          <p:nvPicPr>
            <p:cNvPr id="10" name="object 10"/>
            <p:cNvPicPr/>
            <p:nvPr/>
          </p:nvPicPr>
          <p:blipFill>
            <a:blip r:embed="rId3" cstate="print"/>
            <a:stretch>
              <a:fillRect/>
            </a:stretch>
          </p:blipFill>
          <p:spPr>
            <a:xfrm>
              <a:off x="14091416" y="8222337"/>
              <a:ext cx="246543" cy="139330"/>
            </a:xfrm>
            <a:prstGeom prst="rect">
              <a:avLst/>
            </a:prstGeom>
          </p:spPr>
        </p:pic>
        <p:sp>
          <p:nvSpPr>
            <p:cNvPr id="11" name="object 11"/>
            <p:cNvSpPr/>
            <p:nvPr/>
          </p:nvSpPr>
          <p:spPr>
            <a:xfrm>
              <a:off x="14053199" y="7443868"/>
              <a:ext cx="527685" cy="805815"/>
            </a:xfrm>
            <a:custGeom>
              <a:avLst/>
              <a:gdLst/>
              <a:ahLst/>
              <a:cxnLst/>
              <a:rect l="l" t="t" r="r" b="b"/>
              <a:pathLst>
                <a:path w="527684" h="805815">
                  <a:moveTo>
                    <a:pt x="89347" y="805408"/>
                  </a:moveTo>
                  <a:lnTo>
                    <a:pt x="0" y="787223"/>
                  </a:lnTo>
                  <a:lnTo>
                    <a:pt x="0" y="44918"/>
                  </a:lnTo>
                  <a:lnTo>
                    <a:pt x="89347" y="0"/>
                  </a:lnTo>
                  <a:lnTo>
                    <a:pt x="527124" y="425483"/>
                  </a:lnTo>
                  <a:lnTo>
                    <a:pt x="89347" y="805408"/>
                  </a:lnTo>
                  <a:close/>
                </a:path>
              </a:pathLst>
            </a:custGeom>
            <a:solidFill>
              <a:srgbClr val="866929"/>
            </a:solidFill>
          </p:spPr>
          <p:txBody>
            <a:bodyPr wrap="square" lIns="0" tIns="0" rIns="0" bIns="0" rtlCol="0"/>
            <a:lstStyle/>
            <a:p>
              <a:endParaRPr/>
            </a:p>
          </p:txBody>
        </p:sp>
        <p:sp>
          <p:nvSpPr>
            <p:cNvPr id="12" name="object 12"/>
            <p:cNvSpPr/>
            <p:nvPr/>
          </p:nvSpPr>
          <p:spPr>
            <a:xfrm>
              <a:off x="14142547" y="7443868"/>
              <a:ext cx="346075" cy="805815"/>
            </a:xfrm>
            <a:custGeom>
              <a:avLst/>
              <a:gdLst/>
              <a:ahLst/>
              <a:cxnLst/>
              <a:rect l="l" t="t" r="r" b="b"/>
              <a:pathLst>
                <a:path w="346075" h="805815">
                  <a:moveTo>
                    <a:pt x="0" y="805408"/>
                  </a:moveTo>
                  <a:lnTo>
                    <a:pt x="0" y="0"/>
                  </a:lnTo>
                  <a:lnTo>
                    <a:pt x="345567" y="74927"/>
                  </a:lnTo>
                  <a:lnTo>
                    <a:pt x="345567" y="773404"/>
                  </a:lnTo>
                  <a:lnTo>
                    <a:pt x="0" y="805408"/>
                  </a:lnTo>
                  <a:close/>
                </a:path>
              </a:pathLst>
            </a:custGeom>
            <a:solidFill>
              <a:srgbClr val="D9A741"/>
            </a:solidFill>
          </p:spPr>
          <p:txBody>
            <a:bodyPr wrap="square" lIns="0" tIns="0" rIns="0" bIns="0" rtlCol="0"/>
            <a:lstStyle/>
            <a:p>
              <a:endParaRPr/>
            </a:p>
          </p:txBody>
        </p:sp>
        <p:sp>
          <p:nvSpPr>
            <p:cNvPr id="13" name="object 13"/>
            <p:cNvSpPr/>
            <p:nvPr/>
          </p:nvSpPr>
          <p:spPr>
            <a:xfrm>
              <a:off x="14252979" y="7310863"/>
              <a:ext cx="576580" cy="993140"/>
            </a:xfrm>
            <a:custGeom>
              <a:avLst/>
              <a:gdLst/>
              <a:ahLst/>
              <a:cxnLst/>
              <a:rect l="l" t="t" r="r" b="b"/>
              <a:pathLst>
                <a:path w="576580" h="993140">
                  <a:moveTo>
                    <a:pt x="153242" y="992952"/>
                  </a:moveTo>
                  <a:lnTo>
                    <a:pt x="0" y="962059"/>
                  </a:lnTo>
                  <a:lnTo>
                    <a:pt x="0" y="77336"/>
                  </a:lnTo>
                  <a:lnTo>
                    <a:pt x="153242" y="0"/>
                  </a:lnTo>
                  <a:lnTo>
                    <a:pt x="576523" y="503705"/>
                  </a:lnTo>
                  <a:lnTo>
                    <a:pt x="153242" y="992952"/>
                  </a:lnTo>
                  <a:close/>
                </a:path>
              </a:pathLst>
            </a:custGeom>
            <a:solidFill>
              <a:srgbClr val="866929"/>
            </a:solidFill>
          </p:spPr>
          <p:txBody>
            <a:bodyPr wrap="square" lIns="0" tIns="0" rIns="0" bIns="0" rtlCol="0"/>
            <a:lstStyle/>
            <a:p>
              <a:endParaRPr/>
            </a:p>
          </p:txBody>
        </p:sp>
        <p:sp>
          <p:nvSpPr>
            <p:cNvPr id="14" name="object 14"/>
            <p:cNvSpPr/>
            <p:nvPr/>
          </p:nvSpPr>
          <p:spPr>
            <a:xfrm>
              <a:off x="14406222" y="7310863"/>
              <a:ext cx="875665" cy="993140"/>
            </a:xfrm>
            <a:custGeom>
              <a:avLst/>
              <a:gdLst/>
              <a:ahLst/>
              <a:cxnLst/>
              <a:rect l="l" t="t" r="r" b="b"/>
              <a:pathLst>
                <a:path w="875665" h="993140">
                  <a:moveTo>
                    <a:pt x="0" y="992952"/>
                  </a:moveTo>
                  <a:lnTo>
                    <a:pt x="0" y="0"/>
                  </a:lnTo>
                  <a:lnTo>
                    <a:pt x="875102" y="277380"/>
                  </a:lnTo>
                  <a:lnTo>
                    <a:pt x="875102" y="880561"/>
                  </a:lnTo>
                  <a:lnTo>
                    <a:pt x="0" y="992952"/>
                  </a:lnTo>
                  <a:close/>
                </a:path>
              </a:pathLst>
            </a:custGeom>
            <a:solidFill>
              <a:srgbClr val="D9A741"/>
            </a:solidFill>
          </p:spPr>
          <p:txBody>
            <a:bodyPr wrap="square" lIns="0" tIns="0" rIns="0" bIns="0" rtlCol="0"/>
            <a:lstStyle/>
            <a:p>
              <a:endParaRPr/>
            </a:p>
          </p:txBody>
        </p:sp>
        <p:sp>
          <p:nvSpPr>
            <p:cNvPr id="15" name="object 15"/>
            <p:cNvSpPr/>
            <p:nvPr/>
          </p:nvSpPr>
          <p:spPr>
            <a:xfrm>
              <a:off x="14692959" y="8315864"/>
              <a:ext cx="430530" cy="300355"/>
            </a:xfrm>
            <a:custGeom>
              <a:avLst/>
              <a:gdLst/>
              <a:ahLst/>
              <a:cxnLst/>
              <a:rect l="l" t="t" r="r" b="b"/>
              <a:pathLst>
                <a:path w="430530" h="300354">
                  <a:moveTo>
                    <a:pt x="430077" y="299726"/>
                  </a:moveTo>
                  <a:lnTo>
                    <a:pt x="209004" y="237940"/>
                  </a:lnTo>
                  <a:lnTo>
                    <a:pt x="0" y="0"/>
                  </a:lnTo>
                  <a:lnTo>
                    <a:pt x="233158" y="19503"/>
                  </a:lnTo>
                  <a:lnTo>
                    <a:pt x="430077" y="299726"/>
                  </a:lnTo>
                  <a:close/>
                </a:path>
              </a:pathLst>
            </a:custGeom>
            <a:solidFill>
              <a:srgbClr val="B8852D"/>
            </a:solidFill>
          </p:spPr>
          <p:txBody>
            <a:bodyPr wrap="square" lIns="0" tIns="0" rIns="0" bIns="0" rtlCol="0"/>
            <a:lstStyle/>
            <a:p>
              <a:endParaRPr/>
            </a:p>
          </p:txBody>
        </p:sp>
        <p:sp>
          <p:nvSpPr>
            <p:cNvPr id="16" name="object 16"/>
            <p:cNvSpPr/>
            <p:nvPr/>
          </p:nvSpPr>
          <p:spPr>
            <a:xfrm>
              <a:off x="14926099" y="8263942"/>
              <a:ext cx="355600" cy="351790"/>
            </a:xfrm>
            <a:custGeom>
              <a:avLst/>
              <a:gdLst/>
              <a:ahLst/>
              <a:cxnLst/>
              <a:rect l="l" t="t" r="r" b="b"/>
              <a:pathLst>
                <a:path w="355600" h="351790">
                  <a:moveTo>
                    <a:pt x="196937" y="351648"/>
                  </a:moveTo>
                  <a:lnTo>
                    <a:pt x="0" y="71425"/>
                  </a:lnTo>
                  <a:lnTo>
                    <a:pt x="207254" y="0"/>
                  </a:lnTo>
                  <a:lnTo>
                    <a:pt x="355225" y="21028"/>
                  </a:lnTo>
                  <a:lnTo>
                    <a:pt x="196937" y="351648"/>
                  </a:lnTo>
                  <a:close/>
                </a:path>
              </a:pathLst>
            </a:custGeom>
            <a:solidFill>
              <a:srgbClr val="D9A741"/>
            </a:solidFill>
          </p:spPr>
          <p:txBody>
            <a:bodyPr wrap="square" lIns="0" tIns="0" rIns="0" bIns="0" rtlCol="0"/>
            <a:lstStyle/>
            <a:p>
              <a:endParaRPr/>
            </a:p>
          </p:txBody>
        </p:sp>
        <p:sp>
          <p:nvSpPr>
            <p:cNvPr id="17" name="object 17"/>
            <p:cNvSpPr/>
            <p:nvPr/>
          </p:nvSpPr>
          <p:spPr>
            <a:xfrm>
              <a:off x="14580324" y="7228667"/>
              <a:ext cx="531495" cy="1151255"/>
            </a:xfrm>
            <a:custGeom>
              <a:avLst/>
              <a:gdLst/>
              <a:ahLst/>
              <a:cxnLst/>
              <a:rect l="l" t="t" r="r" b="b"/>
              <a:pathLst>
                <a:path w="531494" h="1151254">
                  <a:moveTo>
                    <a:pt x="225477" y="1151167"/>
                  </a:moveTo>
                  <a:lnTo>
                    <a:pt x="0" y="1107792"/>
                  </a:lnTo>
                  <a:lnTo>
                    <a:pt x="0" y="0"/>
                  </a:lnTo>
                  <a:lnTo>
                    <a:pt x="282847" y="0"/>
                  </a:lnTo>
                  <a:lnTo>
                    <a:pt x="531304" y="516001"/>
                  </a:lnTo>
                  <a:lnTo>
                    <a:pt x="225477" y="1151167"/>
                  </a:lnTo>
                  <a:close/>
                </a:path>
              </a:pathLst>
            </a:custGeom>
            <a:solidFill>
              <a:srgbClr val="866929"/>
            </a:solidFill>
          </p:spPr>
          <p:txBody>
            <a:bodyPr wrap="square" lIns="0" tIns="0" rIns="0" bIns="0" rtlCol="0"/>
            <a:lstStyle/>
            <a:p>
              <a:endParaRPr/>
            </a:p>
          </p:txBody>
        </p:sp>
        <p:sp>
          <p:nvSpPr>
            <p:cNvPr id="18" name="object 18"/>
            <p:cNvSpPr/>
            <p:nvPr/>
          </p:nvSpPr>
          <p:spPr>
            <a:xfrm>
              <a:off x="14805801" y="7228667"/>
              <a:ext cx="753745" cy="1151255"/>
            </a:xfrm>
            <a:custGeom>
              <a:avLst/>
              <a:gdLst/>
              <a:ahLst/>
              <a:cxnLst/>
              <a:rect l="l" t="t" r="r" b="b"/>
              <a:pathLst>
                <a:path w="753744" h="1151254">
                  <a:moveTo>
                    <a:pt x="0" y="1151186"/>
                  </a:moveTo>
                  <a:lnTo>
                    <a:pt x="0" y="0"/>
                  </a:lnTo>
                  <a:lnTo>
                    <a:pt x="238775" y="0"/>
                  </a:lnTo>
                  <a:lnTo>
                    <a:pt x="753468" y="256825"/>
                  </a:lnTo>
                  <a:lnTo>
                    <a:pt x="753468" y="1000654"/>
                  </a:lnTo>
                  <a:lnTo>
                    <a:pt x="0" y="1151186"/>
                  </a:lnTo>
                  <a:close/>
                </a:path>
              </a:pathLst>
            </a:custGeom>
            <a:solidFill>
              <a:srgbClr val="D9A741"/>
            </a:solidFill>
          </p:spPr>
          <p:txBody>
            <a:bodyPr wrap="square" lIns="0" tIns="0" rIns="0" bIns="0" rtlCol="0"/>
            <a:lstStyle/>
            <a:p>
              <a:endParaRPr/>
            </a:p>
          </p:txBody>
        </p:sp>
      </p:grpSp>
      <p:sp>
        <p:nvSpPr>
          <p:cNvPr id="19" name="object 19"/>
          <p:cNvSpPr txBox="1"/>
          <p:nvPr/>
        </p:nvSpPr>
        <p:spPr>
          <a:xfrm>
            <a:off x="4767691" y="5101373"/>
            <a:ext cx="4576827" cy="444500"/>
          </a:xfrm>
          <a:prstGeom prst="rect">
            <a:avLst/>
          </a:prstGeom>
        </p:spPr>
        <p:txBody>
          <a:bodyPr vert="horz" wrap="square" lIns="0" tIns="12065" rIns="0" bIns="0" rtlCol="0" anchor="t">
            <a:spAutoFit/>
          </a:bodyPr>
          <a:lstStyle/>
          <a:p>
            <a:pPr marL="12700">
              <a:lnSpc>
                <a:spcPct val="100000"/>
              </a:lnSpc>
              <a:spcBef>
                <a:spcPts val="95"/>
              </a:spcBef>
            </a:pPr>
            <a:r>
              <a:rPr sz="2750" b="1" spc="-95">
                <a:solidFill>
                  <a:srgbClr val="173163"/>
                </a:solidFill>
                <a:latin typeface="Times New Roman"/>
                <a:cs typeface="Tahoma"/>
              </a:rPr>
              <a:t>Infrastructure</a:t>
            </a:r>
            <a:r>
              <a:rPr sz="2750" b="1" spc="-250">
                <a:solidFill>
                  <a:srgbClr val="173163"/>
                </a:solidFill>
                <a:latin typeface="Times New Roman"/>
                <a:cs typeface="Tahoma"/>
              </a:rPr>
              <a:t> </a:t>
            </a:r>
            <a:r>
              <a:rPr sz="2750" b="1" spc="-60">
                <a:solidFill>
                  <a:srgbClr val="173163"/>
                </a:solidFill>
                <a:latin typeface="Times New Roman"/>
                <a:cs typeface="Tahoma"/>
              </a:rPr>
              <a:t>Protection</a:t>
            </a:r>
            <a:endParaRPr sz="2750" b="1">
              <a:latin typeface="Times New Roman"/>
              <a:cs typeface="Tahoma"/>
            </a:endParaRPr>
          </a:p>
        </p:txBody>
      </p:sp>
      <p:sp>
        <p:nvSpPr>
          <p:cNvPr id="20" name="object 20"/>
          <p:cNvSpPr txBox="1"/>
          <p:nvPr/>
        </p:nvSpPr>
        <p:spPr>
          <a:xfrm>
            <a:off x="5853389" y="6006248"/>
            <a:ext cx="1763733" cy="435376"/>
          </a:xfrm>
          <a:prstGeom prst="rect">
            <a:avLst/>
          </a:prstGeom>
        </p:spPr>
        <p:txBody>
          <a:bodyPr vert="horz" wrap="square" lIns="0" tIns="12065" rIns="0" bIns="0" rtlCol="0" anchor="t">
            <a:spAutoFit/>
          </a:bodyPr>
          <a:lstStyle/>
          <a:p>
            <a:pPr marL="12700">
              <a:lnSpc>
                <a:spcPct val="100000"/>
              </a:lnSpc>
              <a:spcBef>
                <a:spcPts val="95"/>
              </a:spcBef>
            </a:pPr>
            <a:r>
              <a:rPr sz="2750" b="1" spc="-210">
                <a:solidFill>
                  <a:srgbClr val="173163"/>
                </a:solidFill>
                <a:latin typeface="Times New Roman"/>
                <a:cs typeface="Tahoma"/>
              </a:rPr>
              <a:t>AWS</a:t>
            </a:r>
            <a:r>
              <a:rPr sz="2750" b="1" spc="-335">
                <a:solidFill>
                  <a:srgbClr val="173163"/>
                </a:solidFill>
                <a:latin typeface="Times New Roman"/>
                <a:cs typeface="Tahoma"/>
              </a:rPr>
              <a:t> </a:t>
            </a:r>
            <a:r>
              <a:rPr sz="2750" b="1" spc="-195">
                <a:solidFill>
                  <a:srgbClr val="173163"/>
                </a:solidFill>
                <a:latin typeface="Times New Roman"/>
                <a:cs typeface="Tahoma"/>
              </a:rPr>
              <a:t>WAF</a:t>
            </a:r>
            <a:endParaRPr sz="2750" b="1">
              <a:latin typeface="Times New Roman"/>
              <a:cs typeface="Tahoma"/>
            </a:endParaRPr>
          </a:p>
        </p:txBody>
      </p:sp>
      <p:sp>
        <p:nvSpPr>
          <p:cNvPr id="21" name="object 21"/>
          <p:cNvSpPr txBox="1"/>
          <p:nvPr/>
        </p:nvSpPr>
        <p:spPr>
          <a:xfrm>
            <a:off x="9390014" y="5101373"/>
            <a:ext cx="3395514" cy="444500"/>
          </a:xfrm>
          <a:prstGeom prst="rect">
            <a:avLst/>
          </a:prstGeom>
        </p:spPr>
        <p:txBody>
          <a:bodyPr vert="horz" wrap="square" lIns="0" tIns="12065" rIns="0" bIns="0" rtlCol="0" anchor="t">
            <a:spAutoFit/>
          </a:bodyPr>
          <a:lstStyle/>
          <a:p>
            <a:pPr marL="12700">
              <a:lnSpc>
                <a:spcPct val="100000"/>
              </a:lnSpc>
              <a:spcBef>
                <a:spcPts val="95"/>
              </a:spcBef>
            </a:pPr>
            <a:r>
              <a:rPr sz="2750" b="1" spc="-110">
                <a:solidFill>
                  <a:srgbClr val="173163"/>
                </a:solidFill>
                <a:latin typeface="Times New Roman"/>
                <a:cs typeface="Tahoma"/>
              </a:rPr>
              <a:t>Detective</a:t>
            </a:r>
            <a:r>
              <a:rPr sz="2750" b="1" spc="-290">
                <a:solidFill>
                  <a:srgbClr val="173163"/>
                </a:solidFill>
                <a:latin typeface="Times New Roman"/>
                <a:cs typeface="Tahoma"/>
              </a:rPr>
              <a:t> </a:t>
            </a:r>
            <a:r>
              <a:rPr sz="2750" b="1" spc="-50">
                <a:solidFill>
                  <a:srgbClr val="173163"/>
                </a:solidFill>
                <a:latin typeface="Times New Roman"/>
                <a:cs typeface="Tahoma"/>
              </a:rPr>
              <a:t>Controls</a:t>
            </a:r>
            <a:endParaRPr sz="2750" b="1">
              <a:latin typeface="Times New Roman"/>
              <a:cs typeface="Tahoma"/>
            </a:endParaRPr>
          </a:p>
        </p:txBody>
      </p:sp>
      <p:sp>
        <p:nvSpPr>
          <p:cNvPr id="22" name="object 22"/>
          <p:cNvSpPr txBox="1"/>
          <p:nvPr/>
        </p:nvSpPr>
        <p:spPr>
          <a:xfrm>
            <a:off x="9498253" y="6006248"/>
            <a:ext cx="3208348" cy="435376"/>
          </a:xfrm>
          <a:prstGeom prst="rect">
            <a:avLst/>
          </a:prstGeom>
        </p:spPr>
        <p:txBody>
          <a:bodyPr vert="horz" wrap="square" lIns="0" tIns="12065" rIns="0" bIns="0" rtlCol="0" anchor="t">
            <a:spAutoFit/>
          </a:bodyPr>
          <a:lstStyle/>
          <a:p>
            <a:pPr marL="12700">
              <a:lnSpc>
                <a:spcPct val="100000"/>
              </a:lnSpc>
              <a:spcBef>
                <a:spcPts val="95"/>
              </a:spcBef>
            </a:pPr>
            <a:r>
              <a:rPr sz="2750" b="1" spc="-210">
                <a:solidFill>
                  <a:srgbClr val="173163"/>
                </a:solidFill>
                <a:latin typeface="Times New Roman"/>
                <a:cs typeface="Tahoma"/>
              </a:rPr>
              <a:t>AWS</a:t>
            </a:r>
            <a:r>
              <a:rPr sz="2750" b="1" spc="-335">
                <a:solidFill>
                  <a:srgbClr val="173163"/>
                </a:solidFill>
                <a:latin typeface="Times New Roman"/>
                <a:cs typeface="Tahoma"/>
              </a:rPr>
              <a:t> </a:t>
            </a:r>
            <a:r>
              <a:rPr sz="2750" b="1" spc="-75">
                <a:solidFill>
                  <a:srgbClr val="173163"/>
                </a:solidFill>
                <a:latin typeface="Times New Roman"/>
                <a:cs typeface="Tahoma"/>
              </a:rPr>
              <a:t>CloudWatch</a:t>
            </a:r>
            <a:endParaRPr sz="2750" b="1">
              <a:latin typeface="Times New Roman"/>
              <a:cs typeface="Tahoma"/>
            </a:endParaRPr>
          </a:p>
        </p:txBody>
      </p:sp>
      <p:sp>
        <p:nvSpPr>
          <p:cNvPr id="23" name="object 23"/>
          <p:cNvSpPr txBox="1"/>
          <p:nvPr/>
        </p:nvSpPr>
        <p:spPr>
          <a:xfrm>
            <a:off x="13487562" y="5127769"/>
            <a:ext cx="3446250" cy="444500"/>
          </a:xfrm>
          <a:prstGeom prst="rect">
            <a:avLst/>
          </a:prstGeom>
        </p:spPr>
        <p:txBody>
          <a:bodyPr vert="horz" wrap="square" lIns="0" tIns="12065" rIns="0" bIns="0" rtlCol="0" anchor="t">
            <a:spAutoFit/>
          </a:bodyPr>
          <a:lstStyle/>
          <a:p>
            <a:pPr marL="12700">
              <a:lnSpc>
                <a:spcPct val="100000"/>
              </a:lnSpc>
              <a:spcBef>
                <a:spcPts val="95"/>
              </a:spcBef>
            </a:pPr>
            <a:r>
              <a:rPr sz="2750" b="1" spc="-90">
                <a:solidFill>
                  <a:srgbClr val="173163"/>
                </a:solidFill>
                <a:latin typeface="Times New Roman"/>
                <a:cs typeface="Tahoma"/>
              </a:rPr>
              <a:t>Incident</a:t>
            </a:r>
            <a:r>
              <a:rPr sz="2750" b="1" spc="-305">
                <a:solidFill>
                  <a:srgbClr val="173163"/>
                </a:solidFill>
                <a:latin typeface="Times New Roman"/>
                <a:cs typeface="Tahoma"/>
              </a:rPr>
              <a:t> </a:t>
            </a:r>
            <a:r>
              <a:rPr sz="2750" b="1" spc="-75">
                <a:solidFill>
                  <a:srgbClr val="173163"/>
                </a:solidFill>
                <a:latin typeface="Times New Roman"/>
                <a:cs typeface="Tahoma"/>
              </a:rPr>
              <a:t>Response</a:t>
            </a:r>
            <a:endParaRPr sz="2750" b="1">
              <a:latin typeface="Times New Roman"/>
              <a:cs typeface="Tahoma"/>
            </a:endParaRPr>
          </a:p>
        </p:txBody>
      </p:sp>
      <p:sp>
        <p:nvSpPr>
          <p:cNvPr id="24" name="object 24"/>
          <p:cNvSpPr txBox="1"/>
          <p:nvPr/>
        </p:nvSpPr>
        <p:spPr>
          <a:xfrm>
            <a:off x="14146573" y="6032644"/>
            <a:ext cx="1733920" cy="435376"/>
          </a:xfrm>
          <a:prstGeom prst="rect">
            <a:avLst/>
          </a:prstGeom>
        </p:spPr>
        <p:txBody>
          <a:bodyPr vert="horz" wrap="square" lIns="0" tIns="12065" rIns="0" bIns="0" rtlCol="0" anchor="t">
            <a:spAutoFit/>
          </a:bodyPr>
          <a:lstStyle/>
          <a:p>
            <a:pPr marL="12700">
              <a:spcBef>
                <a:spcPts val="95"/>
              </a:spcBef>
            </a:pPr>
            <a:r>
              <a:rPr sz="2750" b="1" spc="-210">
                <a:solidFill>
                  <a:srgbClr val="173163"/>
                </a:solidFill>
                <a:latin typeface="Times New Roman"/>
                <a:cs typeface="Tahoma"/>
              </a:rPr>
              <a:t>AWS</a:t>
            </a:r>
            <a:r>
              <a:rPr lang="en-US" sz="2750" b="1" spc="-335">
                <a:solidFill>
                  <a:srgbClr val="173163"/>
                </a:solidFill>
                <a:latin typeface="Times New Roman"/>
                <a:cs typeface="Tahoma"/>
              </a:rPr>
              <a:t>  </a:t>
            </a:r>
            <a:r>
              <a:rPr sz="2750" b="1" spc="-30">
                <a:solidFill>
                  <a:srgbClr val="173163"/>
                </a:solidFill>
                <a:latin typeface="Times New Roman"/>
                <a:cs typeface="Tahoma"/>
              </a:rPr>
              <a:t>SNS</a:t>
            </a:r>
            <a:endParaRPr sz="2750" b="1">
              <a:latin typeface="Times New Roman"/>
              <a:cs typeface="Tahoma"/>
            </a:endParaRPr>
          </a:p>
        </p:txBody>
      </p:sp>
      <p:grpSp>
        <p:nvGrpSpPr>
          <p:cNvPr id="25" name="object 25"/>
          <p:cNvGrpSpPr/>
          <p:nvPr/>
        </p:nvGrpSpPr>
        <p:grpSpPr>
          <a:xfrm>
            <a:off x="5772332" y="7150790"/>
            <a:ext cx="1506220" cy="1589405"/>
            <a:chOff x="5772332" y="7150790"/>
            <a:chExt cx="1506220" cy="1589405"/>
          </a:xfrm>
        </p:grpSpPr>
        <p:sp>
          <p:nvSpPr>
            <p:cNvPr id="26" name="object 26"/>
            <p:cNvSpPr/>
            <p:nvPr/>
          </p:nvSpPr>
          <p:spPr>
            <a:xfrm>
              <a:off x="5772332" y="7975571"/>
              <a:ext cx="216535" cy="420370"/>
            </a:xfrm>
            <a:custGeom>
              <a:avLst/>
              <a:gdLst/>
              <a:ahLst/>
              <a:cxnLst/>
              <a:rect l="l" t="t" r="r" b="b"/>
              <a:pathLst>
                <a:path w="216535" h="420370">
                  <a:moveTo>
                    <a:pt x="96280" y="420132"/>
                  </a:moveTo>
                  <a:lnTo>
                    <a:pt x="0" y="4389"/>
                  </a:lnTo>
                  <a:lnTo>
                    <a:pt x="114611" y="0"/>
                  </a:lnTo>
                  <a:lnTo>
                    <a:pt x="215970" y="8155"/>
                  </a:lnTo>
                  <a:lnTo>
                    <a:pt x="96280" y="420132"/>
                  </a:lnTo>
                  <a:close/>
                </a:path>
              </a:pathLst>
            </a:custGeom>
            <a:solidFill>
              <a:srgbClr val="B7C99D"/>
            </a:solidFill>
          </p:spPr>
          <p:txBody>
            <a:bodyPr wrap="square" lIns="0" tIns="0" rIns="0" bIns="0" rtlCol="0"/>
            <a:lstStyle/>
            <a:p>
              <a:endParaRPr/>
            </a:p>
          </p:txBody>
        </p:sp>
        <p:sp>
          <p:nvSpPr>
            <p:cNvPr id="27" name="object 27"/>
            <p:cNvSpPr/>
            <p:nvPr/>
          </p:nvSpPr>
          <p:spPr>
            <a:xfrm>
              <a:off x="5868613" y="7983727"/>
              <a:ext cx="120014" cy="215900"/>
            </a:xfrm>
            <a:custGeom>
              <a:avLst/>
              <a:gdLst/>
              <a:ahLst/>
              <a:cxnLst/>
              <a:rect l="l" t="t" r="r" b="b"/>
              <a:pathLst>
                <a:path w="120014" h="215900">
                  <a:moveTo>
                    <a:pt x="0" y="215811"/>
                  </a:moveTo>
                  <a:lnTo>
                    <a:pt x="0" y="5444"/>
                  </a:lnTo>
                  <a:lnTo>
                    <a:pt x="119689" y="0"/>
                  </a:lnTo>
                  <a:lnTo>
                    <a:pt x="119689" y="200339"/>
                  </a:lnTo>
                  <a:lnTo>
                    <a:pt x="0" y="215811"/>
                  </a:lnTo>
                  <a:close/>
                </a:path>
              </a:pathLst>
            </a:custGeom>
            <a:solidFill>
              <a:srgbClr val="759C3D"/>
            </a:solidFill>
          </p:spPr>
          <p:txBody>
            <a:bodyPr wrap="square" lIns="0" tIns="0" rIns="0" bIns="0" rtlCol="0"/>
            <a:lstStyle/>
            <a:p>
              <a:endParaRPr/>
            </a:p>
          </p:txBody>
        </p:sp>
        <p:sp>
          <p:nvSpPr>
            <p:cNvPr id="28" name="object 28"/>
            <p:cNvSpPr/>
            <p:nvPr/>
          </p:nvSpPr>
          <p:spPr>
            <a:xfrm>
              <a:off x="6207156" y="7150790"/>
              <a:ext cx="576580" cy="1245235"/>
            </a:xfrm>
            <a:custGeom>
              <a:avLst/>
              <a:gdLst/>
              <a:ahLst/>
              <a:cxnLst/>
              <a:rect l="l" t="t" r="r" b="b"/>
              <a:pathLst>
                <a:path w="576579" h="1245234">
                  <a:moveTo>
                    <a:pt x="318211" y="1244914"/>
                  </a:moveTo>
                  <a:lnTo>
                    <a:pt x="0" y="1154578"/>
                  </a:lnTo>
                  <a:lnTo>
                    <a:pt x="0" y="18192"/>
                  </a:lnTo>
                  <a:lnTo>
                    <a:pt x="38448" y="0"/>
                  </a:lnTo>
                  <a:lnTo>
                    <a:pt x="364283" y="0"/>
                  </a:lnTo>
                  <a:lnTo>
                    <a:pt x="576372" y="609378"/>
                  </a:lnTo>
                  <a:lnTo>
                    <a:pt x="318211" y="1244914"/>
                  </a:lnTo>
                  <a:close/>
                </a:path>
              </a:pathLst>
            </a:custGeom>
            <a:solidFill>
              <a:srgbClr val="4A602C"/>
            </a:solidFill>
          </p:spPr>
          <p:txBody>
            <a:bodyPr wrap="square" lIns="0" tIns="0" rIns="0" bIns="0" rtlCol="0"/>
            <a:lstStyle/>
            <a:p>
              <a:endParaRPr/>
            </a:p>
          </p:txBody>
        </p:sp>
        <p:sp>
          <p:nvSpPr>
            <p:cNvPr id="29" name="object 29"/>
            <p:cNvSpPr/>
            <p:nvPr/>
          </p:nvSpPr>
          <p:spPr>
            <a:xfrm>
              <a:off x="6525367" y="7150790"/>
              <a:ext cx="318770" cy="1245235"/>
            </a:xfrm>
            <a:custGeom>
              <a:avLst/>
              <a:gdLst/>
              <a:ahLst/>
              <a:cxnLst/>
              <a:rect l="l" t="t" r="r" b="b"/>
              <a:pathLst>
                <a:path w="318770" h="1245234">
                  <a:moveTo>
                    <a:pt x="0" y="1244914"/>
                  </a:moveTo>
                  <a:lnTo>
                    <a:pt x="0" y="0"/>
                  </a:lnTo>
                  <a:lnTo>
                    <a:pt x="279762" y="0"/>
                  </a:lnTo>
                  <a:lnTo>
                    <a:pt x="318211" y="18192"/>
                  </a:lnTo>
                  <a:lnTo>
                    <a:pt x="318211" y="1154578"/>
                  </a:lnTo>
                  <a:lnTo>
                    <a:pt x="0" y="1244914"/>
                  </a:lnTo>
                  <a:close/>
                </a:path>
              </a:pathLst>
            </a:custGeom>
            <a:solidFill>
              <a:srgbClr val="759C3D"/>
            </a:solidFill>
          </p:spPr>
          <p:txBody>
            <a:bodyPr wrap="square" lIns="0" tIns="0" rIns="0" bIns="0" rtlCol="0"/>
            <a:lstStyle/>
            <a:p>
              <a:endParaRPr/>
            </a:p>
          </p:txBody>
        </p:sp>
        <p:sp>
          <p:nvSpPr>
            <p:cNvPr id="30" name="object 30"/>
            <p:cNvSpPr/>
            <p:nvPr/>
          </p:nvSpPr>
          <p:spPr>
            <a:xfrm>
              <a:off x="5868613" y="8088287"/>
              <a:ext cx="644525" cy="430530"/>
            </a:xfrm>
            <a:custGeom>
              <a:avLst/>
              <a:gdLst/>
              <a:ahLst/>
              <a:cxnLst/>
              <a:rect l="l" t="t" r="r" b="b"/>
              <a:pathLst>
                <a:path w="644525" h="430529">
                  <a:moveTo>
                    <a:pt x="622308" y="429945"/>
                  </a:moveTo>
                  <a:lnTo>
                    <a:pt x="0" y="10866"/>
                  </a:lnTo>
                  <a:lnTo>
                    <a:pt x="119689" y="0"/>
                  </a:lnTo>
                  <a:lnTo>
                    <a:pt x="643951" y="87215"/>
                  </a:lnTo>
                  <a:lnTo>
                    <a:pt x="622308" y="429945"/>
                  </a:lnTo>
                  <a:close/>
                </a:path>
              </a:pathLst>
            </a:custGeom>
            <a:solidFill>
              <a:srgbClr val="B7C99D"/>
            </a:solidFill>
          </p:spPr>
          <p:txBody>
            <a:bodyPr wrap="square" lIns="0" tIns="0" rIns="0" bIns="0" rtlCol="0"/>
            <a:lstStyle/>
            <a:p>
              <a:endParaRPr/>
            </a:p>
          </p:txBody>
        </p:sp>
        <p:sp>
          <p:nvSpPr>
            <p:cNvPr id="31" name="object 31"/>
            <p:cNvSpPr/>
            <p:nvPr/>
          </p:nvSpPr>
          <p:spPr>
            <a:xfrm>
              <a:off x="5772328" y="7979968"/>
              <a:ext cx="1410335" cy="760095"/>
            </a:xfrm>
            <a:custGeom>
              <a:avLst/>
              <a:gdLst/>
              <a:ahLst/>
              <a:cxnLst/>
              <a:rect l="l" t="t" r="r" b="b"/>
              <a:pathLst>
                <a:path w="1410334" h="760095">
                  <a:moveTo>
                    <a:pt x="753033" y="243636"/>
                  </a:moveTo>
                  <a:lnTo>
                    <a:pt x="96278" y="119240"/>
                  </a:lnTo>
                  <a:lnTo>
                    <a:pt x="96278" y="9207"/>
                  </a:lnTo>
                  <a:lnTo>
                    <a:pt x="0" y="0"/>
                  </a:lnTo>
                  <a:lnTo>
                    <a:pt x="0" y="101003"/>
                  </a:lnTo>
                  <a:lnTo>
                    <a:pt x="0" y="403390"/>
                  </a:lnTo>
                  <a:lnTo>
                    <a:pt x="753033" y="759955"/>
                  </a:lnTo>
                  <a:lnTo>
                    <a:pt x="753033" y="243636"/>
                  </a:lnTo>
                  <a:close/>
                </a:path>
                <a:path w="1410334" h="760095">
                  <a:moveTo>
                    <a:pt x="1409788" y="9207"/>
                  </a:moveTo>
                  <a:lnTo>
                    <a:pt x="1290104" y="3759"/>
                  </a:lnTo>
                  <a:lnTo>
                    <a:pt x="1290104" y="204101"/>
                  </a:lnTo>
                  <a:lnTo>
                    <a:pt x="1409788" y="219583"/>
                  </a:lnTo>
                  <a:lnTo>
                    <a:pt x="1409788" y="9207"/>
                  </a:lnTo>
                  <a:close/>
                </a:path>
              </a:pathLst>
            </a:custGeom>
            <a:solidFill>
              <a:srgbClr val="4A602C"/>
            </a:solidFill>
          </p:spPr>
          <p:txBody>
            <a:bodyPr wrap="square" lIns="0" tIns="0" rIns="0" bIns="0" rtlCol="0"/>
            <a:lstStyle/>
            <a:p>
              <a:endParaRPr/>
            </a:p>
          </p:txBody>
        </p:sp>
        <p:sp>
          <p:nvSpPr>
            <p:cNvPr id="32" name="object 32"/>
            <p:cNvSpPr/>
            <p:nvPr/>
          </p:nvSpPr>
          <p:spPr>
            <a:xfrm>
              <a:off x="7182121" y="7979961"/>
              <a:ext cx="96520" cy="403860"/>
            </a:xfrm>
            <a:custGeom>
              <a:avLst/>
              <a:gdLst/>
              <a:ahLst/>
              <a:cxnLst/>
              <a:rect l="l" t="t" r="r" b="b"/>
              <a:pathLst>
                <a:path w="96520" h="403859">
                  <a:moveTo>
                    <a:pt x="96280" y="403391"/>
                  </a:moveTo>
                  <a:lnTo>
                    <a:pt x="0" y="338985"/>
                  </a:lnTo>
                  <a:lnTo>
                    <a:pt x="0" y="9210"/>
                  </a:lnTo>
                  <a:lnTo>
                    <a:pt x="96280" y="0"/>
                  </a:lnTo>
                  <a:lnTo>
                    <a:pt x="96280" y="403391"/>
                  </a:lnTo>
                  <a:close/>
                </a:path>
              </a:pathLst>
            </a:custGeom>
            <a:solidFill>
              <a:srgbClr val="759C3D"/>
            </a:solidFill>
          </p:spPr>
          <p:txBody>
            <a:bodyPr wrap="square" lIns="0" tIns="0" rIns="0" bIns="0" rtlCol="0"/>
            <a:lstStyle/>
            <a:p>
              <a:endParaRPr/>
            </a:p>
          </p:txBody>
        </p:sp>
        <p:sp>
          <p:nvSpPr>
            <p:cNvPr id="33" name="object 33"/>
            <p:cNvSpPr/>
            <p:nvPr/>
          </p:nvSpPr>
          <p:spPr>
            <a:xfrm>
              <a:off x="6300114" y="7975574"/>
              <a:ext cx="978535" cy="764540"/>
            </a:xfrm>
            <a:custGeom>
              <a:avLst/>
              <a:gdLst/>
              <a:ahLst/>
              <a:cxnLst/>
              <a:rect l="l" t="t" r="r" b="b"/>
              <a:pathLst>
                <a:path w="978534" h="764540">
                  <a:moveTo>
                    <a:pt x="882002" y="123609"/>
                  </a:moveTo>
                  <a:lnTo>
                    <a:pt x="762520" y="112928"/>
                  </a:lnTo>
                  <a:lnTo>
                    <a:pt x="413423" y="171221"/>
                  </a:lnTo>
                  <a:lnTo>
                    <a:pt x="450494" y="54381"/>
                  </a:lnTo>
                  <a:lnTo>
                    <a:pt x="225247" y="37858"/>
                  </a:lnTo>
                  <a:lnTo>
                    <a:pt x="0" y="54381"/>
                  </a:lnTo>
                  <a:lnTo>
                    <a:pt x="225247" y="764349"/>
                  </a:lnTo>
                  <a:lnTo>
                    <a:pt x="266065" y="635685"/>
                  </a:lnTo>
                  <a:lnTo>
                    <a:pt x="882002" y="123609"/>
                  </a:lnTo>
                  <a:close/>
                </a:path>
                <a:path w="978534" h="764540">
                  <a:moveTo>
                    <a:pt x="978281" y="4394"/>
                  </a:moveTo>
                  <a:lnTo>
                    <a:pt x="863676" y="0"/>
                  </a:lnTo>
                  <a:lnTo>
                    <a:pt x="762317" y="8153"/>
                  </a:lnTo>
                  <a:lnTo>
                    <a:pt x="882002" y="13601"/>
                  </a:lnTo>
                  <a:lnTo>
                    <a:pt x="978281" y="4394"/>
                  </a:lnTo>
                  <a:close/>
                </a:path>
              </a:pathLst>
            </a:custGeom>
            <a:solidFill>
              <a:srgbClr val="B7C99D"/>
            </a:solidFill>
          </p:spPr>
          <p:txBody>
            <a:bodyPr wrap="square" lIns="0" tIns="0" rIns="0" bIns="0" rtlCol="0"/>
            <a:lstStyle/>
            <a:p>
              <a:endParaRPr/>
            </a:p>
          </p:txBody>
        </p:sp>
        <p:sp>
          <p:nvSpPr>
            <p:cNvPr id="34" name="object 34"/>
            <p:cNvSpPr/>
            <p:nvPr/>
          </p:nvSpPr>
          <p:spPr>
            <a:xfrm>
              <a:off x="6525361" y="8029955"/>
              <a:ext cx="753110" cy="710565"/>
            </a:xfrm>
            <a:custGeom>
              <a:avLst/>
              <a:gdLst/>
              <a:ahLst/>
              <a:cxnLst/>
              <a:rect l="l" t="t" r="r" b="b"/>
              <a:pathLst>
                <a:path w="753109" h="710565">
                  <a:moveTo>
                    <a:pt x="753033" y="51015"/>
                  </a:moveTo>
                  <a:lnTo>
                    <a:pt x="225247" y="150990"/>
                  </a:lnTo>
                  <a:lnTo>
                    <a:pt x="225247" y="0"/>
                  </a:lnTo>
                  <a:lnTo>
                    <a:pt x="0" y="21323"/>
                  </a:lnTo>
                  <a:lnTo>
                    <a:pt x="0" y="193649"/>
                  </a:lnTo>
                  <a:lnTo>
                    <a:pt x="0" y="693445"/>
                  </a:lnTo>
                  <a:lnTo>
                    <a:pt x="0" y="709968"/>
                  </a:lnTo>
                  <a:lnTo>
                    <a:pt x="753033" y="353428"/>
                  </a:lnTo>
                  <a:lnTo>
                    <a:pt x="753033" y="51015"/>
                  </a:lnTo>
                  <a:close/>
                </a:path>
              </a:pathLst>
            </a:custGeom>
            <a:solidFill>
              <a:srgbClr val="759C3D"/>
            </a:solidFill>
          </p:spPr>
          <p:txBody>
            <a:bodyPr wrap="square" lIns="0" tIns="0" rIns="0" bIns="0" rtlCol="0"/>
            <a:lstStyle/>
            <a:p>
              <a:endParaRPr/>
            </a:p>
          </p:txBody>
        </p:sp>
        <p:sp>
          <p:nvSpPr>
            <p:cNvPr id="35" name="object 35"/>
            <p:cNvSpPr/>
            <p:nvPr/>
          </p:nvSpPr>
          <p:spPr>
            <a:xfrm>
              <a:off x="6300124" y="8029949"/>
              <a:ext cx="225425" cy="710565"/>
            </a:xfrm>
            <a:custGeom>
              <a:avLst/>
              <a:gdLst/>
              <a:ahLst/>
              <a:cxnLst/>
              <a:rect l="l" t="t" r="r" b="b"/>
              <a:pathLst>
                <a:path w="225425" h="710565">
                  <a:moveTo>
                    <a:pt x="225243" y="709969"/>
                  </a:moveTo>
                  <a:lnTo>
                    <a:pt x="0" y="509220"/>
                  </a:lnTo>
                  <a:lnTo>
                    <a:pt x="0" y="0"/>
                  </a:lnTo>
                  <a:lnTo>
                    <a:pt x="225243" y="21325"/>
                  </a:lnTo>
                  <a:lnTo>
                    <a:pt x="225243" y="709969"/>
                  </a:lnTo>
                  <a:close/>
                </a:path>
              </a:pathLst>
            </a:custGeom>
            <a:solidFill>
              <a:srgbClr val="4A602C"/>
            </a:solidFill>
          </p:spPr>
          <p:txBody>
            <a:bodyPr wrap="square" lIns="0" tIns="0" rIns="0" bIns="0" rtlCol="0"/>
            <a:lstStyle/>
            <a:p>
              <a:endParaRPr/>
            </a:p>
          </p:txBody>
        </p:sp>
      </p:grpSp>
      <p:grpSp>
        <p:nvGrpSpPr>
          <p:cNvPr id="36" name="object 36"/>
          <p:cNvGrpSpPr/>
          <p:nvPr/>
        </p:nvGrpSpPr>
        <p:grpSpPr>
          <a:xfrm>
            <a:off x="1289721" y="7152253"/>
            <a:ext cx="1506220" cy="1589405"/>
            <a:chOff x="1289721" y="7152253"/>
            <a:chExt cx="1506220" cy="1589405"/>
          </a:xfrm>
        </p:grpSpPr>
        <p:sp>
          <p:nvSpPr>
            <p:cNvPr id="37" name="object 37"/>
            <p:cNvSpPr/>
            <p:nvPr/>
          </p:nvSpPr>
          <p:spPr>
            <a:xfrm>
              <a:off x="1440995" y="7304916"/>
              <a:ext cx="225425" cy="253365"/>
            </a:xfrm>
            <a:custGeom>
              <a:avLst/>
              <a:gdLst/>
              <a:ahLst/>
              <a:cxnLst/>
              <a:rect l="l" t="t" r="r" b="b"/>
              <a:pathLst>
                <a:path w="225425" h="253365">
                  <a:moveTo>
                    <a:pt x="166721" y="253254"/>
                  </a:moveTo>
                  <a:lnTo>
                    <a:pt x="0" y="229411"/>
                  </a:lnTo>
                  <a:lnTo>
                    <a:pt x="0" y="0"/>
                  </a:lnTo>
                  <a:lnTo>
                    <a:pt x="225243" y="59176"/>
                  </a:lnTo>
                  <a:lnTo>
                    <a:pt x="166721" y="253254"/>
                  </a:lnTo>
                  <a:close/>
                </a:path>
              </a:pathLst>
            </a:custGeom>
            <a:solidFill>
              <a:srgbClr val="759C3D"/>
            </a:solidFill>
          </p:spPr>
          <p:txBody>
            <a:bodyPr wrap="square" lIns="0" tIns="0" rIns="0" bIns="0" rtlCol="0"/>
            <a:lstStyle/>
            <a:p>
              <a:endParaRPr/>
            </a:p>
          </p:txBody>
        </p:sp>
        <p:sp>
          <p:nvSpPr>
            <p:cNvPr id="38" name="object 38"/>
            <p:cNvSpPr/>
            <p:nvPr/>
          </p:nvSpPr>
          <p:spPr>
            <a:xfrm>
              <a:off x="1289721" y="7304916"/>
              <a:ext cx="1355090" cy="311150"/>
            </a:xfrm>
            <a:custGeom>
              <a:avLst/>
              <a:gdLst/>
              <a:ahLst/>
              <a:cxnLst/>
              <a:rect l="l" t="t" r="r" b="b"/>
              <a:pathLst>
                <a:path w="1355089" h="311150">
                  <a:moveTo>
                    <a:pt x="0" y="310752"/>
                  </a:moveTo>
                  <a:lnTo>
                    <a:pt x="0" y="71528"/>
                  </a:lnTo>
                  <a:lnTo>
                    <a:pt x="151273" y="0"/>
                  </a:lnTo>
                  <a:lnTo>
                    <a:pt x="329485" y="282735"/>
                  </a:lnTo>
                  <a:lnTo>
                    <a:pt x="0" y="310752"/>
                  </a:lnTo>
                  <a:close/>
                </a:path>
                <a:path w="1355089" h="311150">
                  <a:moveTo>
                    <a:pt x="1188289" y="253254"/>
                  </a:moveTo>
                  <a:lnTo>
                    <a:pt x="1129530" y="59176"/>
                  </a:lnTo>
                  <a:lnTo>
                    <a:pt x="1355011" y="0"/>
                  </a:lnTo>
                  <a:lnTo>
                    <a:pt x="1355011" y="229411"/>
                  </a:lnTo>
                  <a:lnTo>
                    <a:pt x="1188289" y="253254"/>
                  </a:lnTo>
                  <a:close/>
                </a:path>
              </a:pathLst>
            </a:custGeom>
            <a:solidFill>
              <a:srgbClr val="4A602C"/>
            </a:solidFill>
          </p:spPr>
          <p:txBody>
            <a:bodyPr wrap="square" lIns="0" tIns="0" rIns="0" bIns="0" rtlCol="0"/>
            <a:lstStyle/>
            <a:p>
              <a:endParaRPr/>
            </a:p>
          </p:txBody>
        </p:sp>
        <p:sp>
          <p:nvSpPr>
            <p:cNvPr id="39" name="object 39"/>
            <p:cNvSpPr/>
            <p:nvPr/>
          </p:nvSpPr>
          <p:spPr>
            <a:xfrm>
              <a:off x="2466327" y="7304916"/>
              <a:ext cx="329565" cy="311150"/>
            </a:xfrm>
            <a:custGeom>
              <a:avLst/>
              <a:gdLst/>
              <a:ahLst/>
              <a:cxnLst/>
              <a:rect l="l" t="t" r="r" b="b"/>
              <a:pathLst>
                <a:path w="329564" h="311150">
                  <a:moveTo>
                    <a:pt x="329463" y="310752"/>
                  </a:moveTo>
                  <a:lnTo>
                    <a:pt x="0" y="282735"/>
                  </a:lnTo>
                  <a:lnTo>
                    <a:pt x="178426" y="0"/>
                  </a:lnTo>
                  <a:lnTo>
                    <a:pt x="329463" y="71528"/>
                  </a:lnTo>
                  <a:lnTo>
                    <a:pt x="329463" y="310752"/>
                  </a:lnTo>
                  <a:close/>
                </a:path>
              </a:pathLst>
            </a:custGeom>
            <a:solidFill>
              <a:srgbClr val="759C3D"/>
            </a:solidFill>
          </p:spPr>
          <p:txBody>
            <a:bodyPr wrap="square" lIns="0" tIns="0" rIns="0" bIns="0" rtlCol="0"/>
            <a:lstStyle/>
            <a:p>
              <a:endParaRPr/>
            </a:p>
          </p:txBody>
        </p:sp>
        <p:sp>
          <p:nvSpPr>
            <p:cNvPr id="40" name="object 40"/>
            <p:cNvSpPr/>
            <p:nvPr/>
          </p:nvSpPr>
          <p:spPr>
            <a:xfrm>
              <a:off x="1289721" y="7152253"/>
              <a:ext cx="1065530" cy="1589405"/>
            </a:xfrm>
            <a:custGeom>
              <a:avLst/>
              <a:gdLst/>
              <a:ahLst/>
              <a:cxnLst/>
              <a:rect l="l" t="t" r="r" b="b"/>
              <a:pathLst>
                <a:path w="1065530" h="1589404">
                  <a:moveTo>
                    <a:pt x="753034" y="1589128"/>
                  </a:moveTo>
                  <a:lnTo>
                    <a:pt x="303860" y="1256211"/>
                  </a:lnTo>
                  <a:lnTo>
                    <a:pt x="0" y="638450"/>
                  </a:lnTo>
                  <a:lnTo>
                    <a:pt x="0" y="425779"/>
                  </a:lnTo>
                  <a:lnTo>
                    <a:pt x="262357" y="351324"/>
                  </a:lnTo>
                  <a:lnTo>
                    <a:pt x="434823" y="18192"/>
                  </a:lnTo>
                  <a:lnTo>
                    <a:pt x="473272" y="0"/>
                  </a:lnTo>
                  <a:lnTo>
                    <a:pt x="882382" y="0"/>
                  </a:lnTo>
                  <a:lnTo>
                    <a:pt x="1065071" y="186964"/>
                  </a:lnTo>
                  <a:lnTo>
                    <a:pt x="1065071" y="1219823"/>
                  </a:lnTo>
                  <a:lnTo>
                    <a:pt x="753034" y="1589128"/>
                  </a:lnTo>
                  <a:close/>
                </a:path>
              </a:pathLst>
            </a:custGeom>
            <a:solidFill>
              <a:srgbClr val="4A602C"/>
            </a:solidFill>
          </p:spPr>
          <p:txBody>
            <a:bodyPr wrap="square" lIns="0" tIns="0" rIns="0" bIns="0" rtlCol="0"/>
            <a:lstStyle/>
            <a:p>
              <a:endParaRPr/>
            </a:p>
          </p:txBody>
        </p:sp>
        <p:sp>
          <p:nvSpPr>
            <p:cNvPr id="41" name="object 41"/>
            <p:cNvSpPr/>
            <p:nvPr/>
          </p:nvSpPr>
          <p:spPr>
            <a:xfrm>
              <a:off x="2042756" y="7152253"/>
              <a:ext cx="753110" cy="1589405"/>
            </a:xfrm>
            <a:custGeom>
              <a:avLst/>
              <a:gdLst/>
              <a:ahLst/>
              <a:cxnLst/>
              <a:rect l="l" t="t" r="r" b="b"/>
              <a:pathLst>
                <a:path w="753110" h="1589404">
                  <a:moveTo>
                    <a:pt x="0" y="1589128"/>
                  </a:moveTo>
                  <a:lnTo>
                    <a:pt x="0" y="0"/>
                  </a:lnTo>
                  <a:lnTo>
                    <a:pt x="279762" y="0"/>
                  </a:lnTo>
                  <a:lnTo>
                    <a:pt x="318211" y="18192"/>
                  </a:lnTo>
                  <a:lnTo>
                    <a:pt x="490699" y="351324"/>
                  </a:lnTo>
                  <a:lnTo>
                    <a:pt x="753034" y="425779"/>
                  </a:lnTo>
                  <a:lnTo>
                    <a:pt x="753034" y="638450"/>
                  </a:lnTo>
                  <a:lnTo>
                    <a:pt x="449174" y="1256211"/>
                  </a:lnTo>
                  <a:lnTo>
                    <a:pt x="0" y="1589128"/>
                  </a:lnTo>
                  <a:close/>
                </a:path>
              </a:pathLst>
            </a:custGeom>
            <a:solidFill>
              <a:srgbClr val="759C3D"/>
            </a:solidFill>
          </p:spPr>
          <p:txBody>
            <a:bodyPr wrap="square" lIns="0" tIns="0" rIns="0" bIns="0" rtlCol="0"/>
            <a:lstStyle/>
            <a:p>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5725" rIns="0" bIns="0" rtlCol="0">
            <a:spAutoFit/>
          </a:bodyPr>
          <a:lstStyle/>
          <a:p>
            <a:pPr marL="12700">
              <a:lnSpc>
                <a:spcPct val="100000"/>
              </a:lnSpc>
              <a:spcBef>
                <a:spcPts val="100"/>
              </a:spcBef>
            </a:pPr>
            <a:r>
              <a:rPr spc="-25"/>
              <a:t>Reliability</a:t>
            </a:r>
          </a:p>
        </p:txBody>
      </p:sp>
      <p:sp>
        <p:nvSpPr>
          <p:cNvPr id="3" name="object 3"/>
          <p:cNvSpPr txBox="1"/>
          <p:nvPr/>
        </p:nvSpPr>
        <p:spPr>
          <a:xfrm>
            <a:off x="939800" y="2115904"/>
            <a:ext cx="14398625" cy="2204720"/>
          </a:xfrm>
          <a:prstGeom prst="rect">
            <a:avLst/>
          </a:prstGeom>
        </p:spPr>
        <p:txBody>
          <a:bodyPr vert="horz" wrap="square" lIns="0" tIns="17145" rIns="0" bIns="0" rtlCol="0" anchor="t">
            <a:spAutoFit/>
          </a:bodyPr>
          <a:lstStyle/>
          <a:p>
            <a:pPr marL="15240" marR="5080" algn="just">
              <a:lnSpc>
                <a:spcPct val="108000"/>
              </a:lnSpc>
              <a:spcBef>
                <a:spcPts val="135"/>
              </a:spcBef>
            </a:pPr>
            <a:r>
              <a:rPr sz="2750" spc="-100">
                <a:solidFill>
                  <a:srgbClr val="CA4520"/>
                </a:solidFill>
                <a:latin typeface="Times New Roman"/>
                <a:cs typeface="Tahoma"/>
              </a:rPr>
              <a:t>Attendance</a:t>
            </a:r>
            <a:r>
              <a:rPr sz="2750" spc="-320">
                <a:solidFill>
                  <a:srgbClr val="CA4520"/>
                </a:solidFill>
                <a:latin typeface="Times New Roman"/>
                <a:cs typeface="Tahoma"/>
              </a:rPr>
              <a:t> </a:t>
            </a:r>
            <a:r>
              <a:rPr sz="2750" spc="-85">
                <a:solidFill>
                  <a:srgbClr val="CA4520"/>
                </a:solidFill>
                <a:latin typeface="Times New Roman"/>
                <a:cs typeface="Tahoma"/>
              </a:rPr>
              <a:t>management</a:t>
            </a:r>
            <a:r>
              <a:rPr sz="2750" spc="-320">
                <a:solidFill>
                  <a:srgbClr val="CA4520"/>
                </a:solidFill>
                <a:latin typeface="Times New Roman"/>
                <a:cs typeface="Tahoma"/>
              </a:rPr>
              <a:t> </a:t>
            </a:r>
            <a:r>
              <a:rPr sz="2750" spc="90">
                <a:solidFill>
                  <a:srgbClr val="CA4520"/>
                </a:solidFill>
                <a:latin typeface="Times New Roman"/>
                <a:cs typeface="Tahoma"/>
              </a:rPr>
              <a:t>is</a:t>
            </a:r>
            <a:r>
              <a:rPr sz="2750" spc="-320">
                <a:solidFill>
                  <a:srgbClr val="CA4520"/>
                </a:solidFill>
                <a:latin typeface="Times New Roman"/>
                <a:cs typeface="Tahoma"/>
              </a:rPr>
              <a:t> </a:t>
            </a:r>
            <a:r>
              <a:rPr sz="2750" spc="-10">
                <a:solidFill>
                  <a:srgbClr val="CA4520"/>
                </a:solidFill>
                <a:latin typeface="Times New Roman"/>
                <a:cs typeface="Tahoma"/>
              </a:rPr>
              <a:t>critical</a:t>
            </a:r>
            <a:r>
              <a:rPr sz="2750" spc="-315">
                <a:solidFill>
                  <a:srgbClr val="CA4520"/>
                </a:solidFill>
                <a:latin typeface="Times New Roman"/>
                <a:cs typeface="Tahoma"/>
              </a:rPr>
              <a:t> </a:t>
            </a:r>
            <a:r>
              <a:rPr sz="2750" spc="-105">
                <a:solidFill>
                  <a:srgbClr val="CA4520"/>
                </a:solidFill>
                <a:latin typeface="Times New Roman"/>
                <a:cs typeface="Tahoma"/>
              </a:rPr>
              <a:t>for</a:t>
            </a:r>
            <a:r>
              <a:rPr sz="2750" spc="-320">
                <a:solidFill>
                  <a:srgbClr val="CA4520"/>
                </a:solidFill>
                <a:latin typeface="Times New Roman"/>
                <a:cs typeface="Tahoma"/>
              </a:rPr>
              <a:t> </a:t>
            </a:r>
            <a:r>
              <a:rPr sz="2750" spc="-90">
                <a:solidFill>
                  <a:srgbClr val="CA4520"/>
                </a:solidFill>
                <a:latin typeface="Times New Roman"/>
                <a:cs typeface="Tahoma"/>
              </a:rPr>
              <a:t>organizations,</a:t>
            </a:r>
            <a:r>
              <a:rPr sz="2750" spc="-320">
                <a:solidFill>
                  <a:srgbClr val="CA4520"/>
                </a:solidFill>
                <a:latin typeface="Times New Roman"/>
                <a:cs typeface="Tahoma"/>
              </a:rPr>
              <a:t> </a:t>
            </a:r>
            <a:r>
              <a:rPr sz="2750" spc="-65">
                <a:solidFill>
                  <a:srgbClr val="CA4520"/>
                </a:solidFill>
                <a:latin typeface="Times New Roman"/>
                <a:cs typeface="Tahoma"/>
              </a:rPr>
              <a:t>and</a:t>
            </a:r>
            <a:r>
              <a:rPr sz="2750" spc="-315">
                <a:solidFill>
                  <a:srgbClr val="CA4520"/>
                </a:solidFill>
                <a:latin typeface="Times New Roman"/>
                <a:cs typeface="Tahoma"/>
              </a:rPr>
              <a:t> </a:t>
            </a:r>
            <a:r>
              <a:rPr sz="2750" spc="-85">
                <a:solidFill>
                  <a:srgbClr val="CA4520"/>
                </a:solidFill>
                <a:latin typeface="Times New Roman"/>
                <a:cs typeface="Tahoma"/>
              </a:rPr>
              <a:t>downtime</a:t>
            </a:r>
            <a:r>
              <a:rPr sz="2750" spc="-320">
                <a:solidFill>
                  <a:srgbClr val="CA4520"/>
                </a:solidFill>
                <a:latin typeface="Times New Roman"/>
                <a:cs typeface="Tahoma"/>
              </a:rPr>
              <a:t> </a:t>
            </a:r>
            <a:r>
              <a:rPr sz="2750" spc="-45">
                <a:solidFill>
                  <a:srgbClr val="CA4520"/>
                </a:solidFill>
                <a:latin typeface="Times New Roman"/>
                <a:cs typeface="Tahoma"/>
              </a:rPr>
              <a:t>can</a:t>
            </a:r>
            <a:r>
              <a:rPr sz="2750" spc="-320">
                <a:solidFill>
                  <a:srgbClr val="CA4520"/>
                </a:solidFill>
                <a:latin typeface="Times New Roman"/>
                <a:cs typeface="Tahoma"/>
              </a:rPr>
              <a:t> </a:t>
            </a:r>
            <a:r>
              <a:rPr sz="2750" spc="-114">
                <a:solidFill>
                  <a:srgbClr val="CA4520"/>
                </a:solidFill>
                <a:latin typeface="Times New Roman"/>
                <a:cs typeface="Tahoma"/>
              </a:rPr>
              <a:t>be</a:t>
            </a:r>
            <a:r>
              <a:rPr sz="2750" spc="-315">
                <a:solidFill>
                  <a:srgbClr val="CA4520"/>
                </a:solidFill>
                <a:latin typeface="Times New Roman"/>
                <a:cs typeface="Tahoma"/>
              </a:rPr>
              <a:t> </a:t>
            </a:r>
            <a:r>
              <a:rPr sz="2750" spc="-114">
                <a:solidFill>
                  <a:srgbClr val="CA4520"/>
                </a:solidFill>
                <a:latin typeface="Times New Roman"/>
                <a:cs typeface="Tahoma"/>
              </a:rPr>
              <a:t>costly.</a:t>
            </a:r>
            <a:r>
              <a:rPr sz="2750" spc="-320">
                <a:solidFill>
                  <a:srgbClr val="CA4520"/>
                </a:solidFill>
                <a:latin typeface="Times New Roman"/>
                <a:cs typeface="Tahoma"/>
              </a:rPr>
              <a:t> </a:t>
            </a:r>
            <a:r>
              <a:rPr sz="2750" spc="-75">
                <a:solidFill>
                  <a:srgbClr val="CA4520"/>
                </a:solidFill>
                <a:latin typeface="Times New Roman"/>
                <a:cs typeface="Tahoma"/>
              </a:rPr>
              <a:t>Make</a:t>
            </a:r>
            <a:r>
              <a:rPr sz="2750" spc="-320">
                <a:solidFill>
                  <a:srgbClr val="CA4520"/>
                </a:solidFill>
                <a:latin typeface="Times New Roman"/>
                <a:cs typeface="Tahoma"/>
              </a:rPr>
              <a:t> </a:t>
            </a:r>
            <a:r>
              <a:rPr sz="2750" spc="-75">
                <a:solidFill>
                  <a:srgbClr val="CA4520"/>
                </a:solidFill>
                <a:latin typeface="Times New Roman"/>
                <a:cs typeface="Tahoma"/>
              </a:rPr>
              <a:t>sure</a:t>
            </a:r>
            <a:r>
              <a:rPr sz="2750" spc="-315">
                <a:solidFill>
                  <a:srgbClr val="CA4520"/>
                </a:solidFill>
                <a:latin typeface="Times New Roman"/>
                <a:cs typeface="Tahoma"/>
              </a:rPr>
              <a:t> </a:t>
            </a:r>
            <a:r>
              <a:rPr sz="2750" spc="-40">
                <a:solidFill>
                  <a:srgbClr val="CA4520"/>
                </a:solidFill>
                <a:latin typeface="Times New Roman"/>
                <a:cs typeface="Tahoma"/>
              </a:rPr>
              <a:t>that</a:t>
            </a:r>
            <a:r>
              <a:rPr sz="2750" spc="-320">
                <a:solidFill>
                  <a:srgbClr val="CA4520"/>
                </a:solidFill>
                <a:latin typeface="Times New Roman"/>
                <a:cs typeface="Tahoma"/>
              </a:rPr>
              <a:t> </a:t>
            </a:r>
            <a:r>
              <a:rPr sz="2750" spc="-25">
                <a:solidFill>
                  <a:srgbClr val="CA4520"/>
                </a:solidFill>
                <a:latin typeface="Times New Roman"/>
                <a:cs typeface="Tahoma"/>
              </a:rPr>
              <a:t>the </a:t>
            </a:r>
            <a:r>
              <a:rPr sz="2750" spc="-50">
                <a:solidFill>
                  <a:srgbClr val="CA4520"/>
                </a:solidFill>
                <a:latin typeface="Times New Roman"/>
                <a:cs typeface="Tahoma"/>
              </a:rPr>
              <a:t>cloud</a:t>
            </a:r>
            <a:r>
              <a:rPr sz="2750" spc="-315">
                <a:solidFill>
                  <a:srgbClr val="CA4520"/>
                </a:solidFill>
                <a:latin typeface="Times New Roman"/>
                <a:cs typeface="Tahoma"/>
              </a:rPr>
              <a:t> </a:t>
            </a:r>
            <a:r>
              <a:rPr sz="2750" spc="-105">
                <a:solidFill>
                  <a:srgbClr val="CA4520"/>
                </a:solidFill>
                <a:latin typeface="Times New Roman"/>
                <a:cs typeface="Tahoma"/>
              </a:rPr>
              <a:t>provider</a:t>
            </a:r>
            <a:r>
              <a:rPr sz="2750" spc="-315">
                <a:solidFill>
                  <a:srgbClr val="CA4520"/>
                </a:solidFill>
                <a:latin typeface="Times New Roman"/>
                <a:cs typeface="Tahoma"/>
              </a:rPr>
              <a:t> </a:t>
            </a:r>
            <a:r>
              <a:rPr sz="2750" spc="-20">
                <a:solidFill>
                  <a:srgbClr val="CA4520"/>
                </a:solidFill>
                <a:latin typeface="Times New Roman"/>
                <a:cs typeface="Tahoma"/>
              </a:rPr>
              <a:t>has</a:t>
            </a:r>
            <a:r>
              <a:rPr sz="2750" spc="-315">
                <a:solidFill>
                  <a:srgbClr val="CA4520"/>
                </a:solidFill>
                <a:latin typeface="Times New Roman"/>
                <a:cs typeface="Tahoma"/>
              </a:rPr>
              <a:t> </a:t>
            </a:r>
            <a:r>
              <a:rPr sz="2750" spc="-50">
                <a:solidFill>
                  <a:srgbClr val="CA4520"/>
                </a:solidFill>
                <a:latin typeface="Times New Roman"/>
                <a:cs typeface="Tahoma"/>
              </a:rPr>
              <a:t>a</a:t>
            </a:r>
            <a:r>
              <a:rPr sz="2750" spc="-315">
                <a:solidFill>
                  <a:srgbClr val="CA4520"/>
                </a:solidFill>
                <a:latin typeface="Times New Roman"/>
                <a:cs typeface="Tahoma"/>
              </a:rPr>
              <a:t> </a:t>
            </a:r>
            <a:r>
              <a:rPr sz="2750" spc="-70">
                <a:solidFill>
                  <a:srgbClr val="CA4520"/>
                </a:solidFill>
                <a:latin typeface="Times New Roman"/>
                <a:cs typeface="Tahoma"/>
              </a:rPr>
              <a:t>reliable</a:t>
            </a:r>
            <a:r>
              <a:rPr sz="2750" spc="-310">
                <a:solidFill>
                  <a:srgbClr val="CA4520"/>
                </a:solidFill>
                <a:latin typeface="Times New Roman"/>
                <a:cs typeface="Tahoma"/>
              </a:rPr>
              <a:t> </a:t>
            </a:r>
            <a:r>
              <a:rPr sz="2750" spc="-65">
                <a:solidFill>
                  <a:srgbClr val="CA4520"/>
                </a:solidFill>
                <a:latin typeface="Times New Roman"/>
                <a:cs typeface="Tahoma"/>
              </a:rPr>
              <a:t>infrastructure</a:t>
            </a:r>
            <a:r>
              <a:rPr sz="2750" spc="-315">
                <a:solidFill>
                  <a:srgbClr val="CA4520"/>
                </a:solidFill>
                <a:latin typeface="Times New Roman"/>
                <a:cs typeface="Tahoma"/>
              </a:rPr>
              <a:t> </a:t>
            </a:r>
            <a:r>
              <a:rPr sz="2750" spc="-60">
                <a:solidFill>
                  <a:srgbClr val="CA4520"/>
                </a:solidFill>
                <a:latin typeface="Times New Roman"/>
                <a:cs typeface="Tahoma"/>
              </a:rPr>
              <a:t>with</a:t>
            </a:r>
            <a:r>
              <a:rPr sz="2750" spc="-315">
                <a:solidFill>
                  <a:srgbClr val="CA4520"/>
                </a:solidFill>
                <a:latin typeface="Times New Roman"/>
                <a:cs typeface="Tahoma"/>
              </a:rPr>
              <a:t> </a:t>
            </a:r>
            <a:r>
              <a:rPr sz="2750">
                <a:solidFill>
                  <a:srgbClr val="CA4520"/>
                </a:solidFill>
                <a:latin typeface="Times New Roman"/>
                <a:cs typeface="Tahoma"/>
              </a:rPr>
              <a:t>minimal</a:t>
            </a:r>
            <a:r>
              <a:rPr sz="2750" spc="-315">
                <a:solidFill>
                  <a:srgbClr val="CA4520"/>
                </a:solidFill>
                <a:latin typeface="Times New Roman"/>
                <a:cs typeface="Tahoma"/>
              </a:rPr>
              <a:t> </a:t>
            </a:r>
            <a:r>
              <a:rPr sz="2750" spc="-114">
                <a:solidFill>
                  <a:srgbClr val="CA4520"/>
                </a:solidFill>
                <a:latin typeface="Times New Roman"/>
                <a:cs typeface="Tahoma"/>
              </a:rPr>
              <a:t>downtime,</a:t>
            </a:r>
            <a:r>
              <a:rPr sz="2750" spc="-310">
                <a:solidFill>
                  <a:srgbClr val="CA4520"/>
                </a:solidFill>
                <a:latin typeface="Times New Roman"/>
                <a:cs typeface="Tahoma"/>
              </a:rPr>
              <a:t> </a:t>
            </a:r>
            <a:r>
              <a:rPr sz="2750" spc="-65">
                <a:solidFill>
                  <a:srgbClr val="CA4520"/>
                </a:solidFill>
                <a:latin typeface="Times New Roman"/>
                <a:cs typeface="Tahoma"/>
              </a:rPr>
              <a:t>and</a:t>
            </a:r>
            <a:r>
              <a:rPr sz="2750" spc="-315">
                <a:solidFill>
                  <a:srgbClr val="CA4520"/>
                </a:solidFill>
                <a:latin typeface="Times New Roman"/>
                <a:cs typeface="Tahoma"/>
              </a:rPr>
              <a:t> </a:t>
            </a:r>
            <a:r>
              <a:rPr sz="2750" spc="-40">
                <a:solidFill>
                  <a:srgbClr val="CA4520"/>
                </a:solidFill>
                <a:latin typeface="Times New Roman"/>
                <a:cs typeface="Tahoma"/>
              </a:rPr>
              <a:t>that</a:t>
            </a:r>
            <a:r>
              <a:rPr sz="2750" spc="-315">
                <a:solidFill>
                  <a:srgbClr val="CA4520"/>
                </a:solidFill>
                <a:latin typeface="Times New Roman"/>
                <a:cs typeface="Tahoma"/>
              </a:rPr>
              <a:t> </a:t>
            </a:r>
            <a:r>
              <a:rPr sz="2750" spc="-114">
                <a:solidFill>
                  <a:srgbClr val="CA4520"/>
                </a:solidFill>
                <a:latin typeface="Times New Roman"/>
                <a:cs typeface="Tahoma"/>
              </a:rPr>
              <a:t>there</a:t>
            </a:r>
            <a:r>
              <a:rPr sz="2750" spc="-315">
                <a:solidFill>
                  <a:srgbClr val="CA4520"/>
                </a:solidFill>
                <a:latin typeface="Times New Roman"/>
                <a:cs typeface="Tahoma"/>
              </a:rPr>
              <a:t> </a:t>
            </a:r>
            <a:r>
              <a:rPr sz="2750" spc="-130">
                <a:solidFill>
                  <a:srgbClr val="CA4520"/>
                </a:solidFill>
                <a:latin typeface="Times New Roman"/>
                <a:cs typeface="Tahoma"/>
              </a:rPr>
              <a:t>are</a:t>
            </a:r>
            <a:r>
              <a:rPr sz="2750" spc="-315">
                <a:solidFill>
                  <a:srgbClr val="CA4520"/>
                </a:solidFill>
                <a:latin typeface="Times New Roman"/>
                <a:cs typeface="Tahoma"/>
              </a:rPr>
              <a:t> </a:t>
            </a:r>
            <a:r>
              <a:rPr sz="2750" spc="-55">
                <a:solidFill>
                  <a:srgbClr val="CA4520"/>
                </a:solidFill>
                <a:latin typeface="Times New Roman"/>
                <a:cs typeface="Tahoma"/>
              </a:rPr>
              <a:t>backup</a:t>
            </a:r>
            <a:r>
              <a:rPr sz="2750" spc="-310">
                <a:solidFill>
                  <a:srgbClr val="CA4520"/>
                </a:solidFill>
                <a:latin typeface="Times New Roman"/>
                <a:cs typeface="Tahoma"/>
              </a:rPr>
              <a:t> </a:t>
            </a:r>
            <a:r>
              <a:rPr sz="2750" spc="-25">
                <a:solidFill>
                  <a:srgbClr val="CA4520"/>
                </a:solidFill>
                <a:latin typeface="Times New Roman"/>
                <a:cs typeface="Tahoma"/>
              </a:rPr>
              <a:t>and </a:t>
            </a:r>
            <a:r>
              <a:rPr sz="2750" spc="-40">
                <a:solidFill>
                  <a:srgbClr val="CA4520"/>
                </a:solidFill>
                <a:latin typeface="Times New Roman"/>
                <a:cs typeface="Tahoma"/>
              </a:rPr>
              <a:t>disaster</a:t>
            </a:r>
            <a:r>
              <a:rPr sz="2750" spc="-315">
                <a:solidFill>
                  <a:srgbClr val="CA4520"/>
                </a:solidFill>
                <a:latin typeface="Times New Roman"/>
                <a:cs typeface="Tahoma"/>
              </a:rPr>
              <a:t> </a:t>
            </a:r>
            <a:r>
              <a:rPr sz="2750" spc="-155">
                <a:solidFill>
                  <a:srgbClr val="CA4520"/>
                </a:solidFill>
                <a:latin typeface="Times New Roman"/>
                <a:cs typeface="Tahoma"/>
              </a:rPr>
              <a:t>recovery</a:t>
            </a:r>
            <a:r>
              <a:rPr sz="2750" spc="-315">
                <a:solidFill>
                  <a:srgbClr val="CA4520"/>
                </a:solidFill>
                <a:latin typeface="Times New Roman"/>
                <a:cs typeface="Tahoma"/>
              </a:rPr>
              <a:t> </a:t>
            </a:r>
            <a:r>
              <a:rPr sz="2750" spc="-30">
                <a:solidFill>
                  <a:srgbClr val="CA4520"/>
                </a:solidFill>
                <a:latin typeface="Times New Roman"/>
                <a:cs typeface="Tahoma"/>
              </a:rPr>
              <a:t>plans</a:t>
            </a:r>
            <a:r>
              <a:rPr sz="2750" spc="-315">
                <a:solidFill>
                  <a:srgbClr val="CA4520"/>
                </a:solidFill>
                <a:latin typeface="Times New Roman"/>
                <a:cs typeface="Tahoma"/>
              </a:rPr>
              <a:t> </a:t>
            </a:r>
            <a:r>
              <a:rPr sz="2750">
                <a:solidFill>
                  <a:srgbClr val="CA4520"/>
                </a:solidFill>
                <a:latin typeface="Times New Roman"/>
                <a:cs typeface="Tahoma"/>
              </a:rPr>
              <a:t>in</a:t>
            </a:r>
            <a:r>
              <a:rPr sz="2750" spc="-310">
                <a:solidFill>
                  <a:srgbClr val="CA4520"/>
                </a:solidFill>
                <a:latin typeface="Times New Roman"/>
                <a:cs typeface="Tahoma"/>
              </a:rPr>
              <a:t> </a:t>
            </a:r>
            <a:r>
              <a:rPr sz="2750" spc="-70">
                <a:solidFill>
                  <a:srgbClr val="CA4520"/>
                </a:solidFill>
                <a:latin typeface="Times New Roman"/>
                <a:cs typeface="Tahoma"/>
              </a:rPr>
              <a:t>place</a:t>
            </a:r>
            <a:r>
              <a:rPr sz="2750" spc="-315">
                <a:solidFill>
                  <a:srgbClr val="CA4520"/>
                </a:solidFill>
                <a:latin typeface="Times New Roman"/>
                <a:cs typeface="Tahoma"/>
              </a:rPr>
              <a:t> </a:t>
            </a:r>
            <a:r>
              <a:rPr sz="2750" spc="-70">
                <a:solidFill>
                  <a:srgbClr val="CA4520"/>
                </a:solidFill>
                <a:latin typeface="Times New Roman"/>
                <a:cs typeface="Tahoma"/>
              </a:rPr>
              <a:t>to</a:t>
            </a:r>
            <a:r>
              <a:rPr sz="2750" spc="-315">
                <a:solidFill>
                  <a:srgbClr val="CA4520"/>
                </a:solidFill>
                <a:latin typeface="Times New Roman"/>
                <a:cs typeface="Tahoma"/>
              </a:rPr>
              <a:t> </a:t>
            </a:r>
            <a:r>
              <a:rPr sz="2750" spc="-95">
                <a:solidFill>
                  <a:srgbClr val="CA4520"/>
                </a:solidFill>
                <a:latin typeface="Times New Roman"/>
                <a:cs typeface="Tahoma"/>
              </a:rPr>
              <a:t>ensure</a:t>
            </a:r>
            <a:r>
              <a:rPr sz="2750" spc="-315">
                <a:solidFill>
                  <a:srgbClr val="CA4520"/>
                </a:solidFill>
                <a:latin typeface="Times New Roman"/>
                <a:cs typeface="Tahoma"/>
              </a:rPr>
              <a:t> </a:t>
            </a:r>
            <a:r>
              <a:rPr sz="2750" spc="-50">
                <a:solidFill>
                  <a:srgbClr val="CA4520"/>
                </a:solidFill>
                <a:latin typeface="Times New Roman"/>
                <a:cs typeface="Tahoma"/>
              </a:rPr>
              <a:t>continuity</a:t>
            </a:r>
            <a:r>
              <a:rPr sz="2750" spc="-310">
                <a:solidFill>
                  <a:srgbClr val="CA4520"/>
                </a:solidFill>
                <a:latin typeface="Times New Roman"/>
                <a:cs typeface="Tahoma"/>
              </a:rPr>
              <a:t> </a:t>
            </a:r>
            <a:r>
              <a:rPr sz="2750" spc="-90">
                <a:solidFill>
                  <a:srgbClr val="CA4520"/>
                </a:solidFill>
                <a:latin typeface="Times New Roman"/>
                <a:cs typeface="Tahoma"/>
              </a:rPr>
              <a:t>of</a:t>
            </a:r>
            <a:r>
              <a:rPr sz="2750" spc="-315">
                <a:solidFill>
                  <a:srgbClr val="CA4520"/>
                </a:solidFill>
                <a:latin typeface="Times New Roman"/>
                <a:cs typeface="Tahoma"/>
              </a:rPr>
              <a:t> </a:t>
            </a:r>
            <a:r>
              <a:rPr sz="2750" spc="-10">
                <a:solidFill>
                  <a:srgbClr val="CA4520"/>
                </a:solidFill>
                <a:latin typeface="Times New Roman"/>
                <a:cs typeface="Tahoma"/>
              </a:rPr>
              <a:t>service.</a:t>
            </a:r>
            <a:endParaRPr sz="2750">
              <a:latin typeface="Times New Roman"/>
              <a:cs typeface="Tahoma"/>
            </a:endParaRPr>
          </a:p>
          <a:p>
            <a:pPr algn="just">
              <a:lnSpc>
                <a:spcPct val="100000"/>
              </a:lnSpc>
              <a:spcBef>
                <a:spcPts val="50"/>
              </a:spcBef>
            </a:pPr>
            <a:endParaRPr sz="2550">
              <a:latin typeface="Times New Roman"/>
              <a:cs typeface="Tahoma"/>
            </a:endParaRPr>
          </a:p>
          <a:p>
            <a:pPr marL="12700" algn="just">
              <a:lnSpc>
                <a:spcPct val="100000"/>
              </a:lnSpc>
            </a:pPr>
            <a:r>
              <a:rPr sz="2750" spc="-80">
                <a:solidFill>
                  <a:srgbClr val="CA4520"/>
                </a:solidFill>
                <a:latin typeface="Times New Roman"/>
                <a:cs typeface="Tahoma"/>
              </a:rPr>
              <a:t>Services</a:t>
            </a:r>
            <a:r>
              <a:rPr sz="2750" spc="-300">
                <a:solidFill>
                  <a:srgbClr val="CA4520"/>
                </a:solidFill>
                <a:latin typeface="Times New Roman"/>
                <a:cs typeface="Tahoma"/>
              </a:rPr>
              <a:t> </a:t>
            </a:r>
            <a:r>
              <a:rPr sz="2750" spc="-60">
                <a:solidFill>
                  <a:srgbClr val="CA4520"/>
                </a:solidFill>
                <a:latin typeface="Times New Roman"/>
                <a:cs typeface="Tahoma"/>
              </a:rPr>
              <a:t>used</a:t>
            </a:r>
            <a:r>
              <a:rPr sz="2750" spc="-300">
                <a:solidFill>
                  <a:srgbClr val="CA4520"/>
                </a:solidFill>
                <a:latin typeface="Times New Roman"/>
                <a:cs typeface="Tahoma"/>
              </a:rPr>
              <a:t> </a:t>
            </a:r>
            <a:r>
              <a:rPr sz="2750">
                <a:solidFill>
                  <a:srgbClr val="CA4520"/>
                </a:solidFill>
                <a:latin typeface="Times New Roman"/>
                <a:cs typeface="Tahoma"/>
              </a:rPr>
              <a:t>in</a:t>
            </a:r>
            <a:r>
              <a:rPr sz="2750" spc="-295">
                <a:solidFill>
                  <a:srgbClr val="CA4520"/>
                </a:solidFill>
                <a:latin typeface="Times New Roman"/>
                <a:cs typeface="Tahoma"/>
              </a:rPr>
              <a:t> </a:t>
            </a:r>
            <a:r>
              <a:rPr sz="2750">
                <a:solidFill>
                  <a:srgbClr val="CA4520"/>
                </a:solidFill>
                <a:latin typeface="Times New Roman"/>
                <a:cs typeface="Tahoma"/>
              </a:rPr>
              <a:t>this</a:t>
            </a:r>
            <a:r>
              <a:rPr sz="2750" spc="-300">
                <a:solidFill>
                  <a:srgbClr val="CA4520"/>
                </a:solidFill>
                <a:latin typeface="Times New Roman"/>
                <a:cs typeface="Tahoma"/>
              </a:rPr>
              <a:t> </a:t>
            </a:r>
            <a:r>
              <a:rPr sz="2750" spc="-90">
                <a:solidFill>
                  <a:srgbClr val="CA4520"/>
                </a:solidFill>
                <a:latin typeface="Times New Roman"/>
                <a:cs typeface="Tahoma"/>
              </a:rPr>
              <a:t>project</a:t>
            </a:r>
            <a:r>
              <a:rPr sz="2750" spc="-300">
                <a:solidFill>
                  <a:srgbClr val="CA4520"/>
                </a:solidFill>
                <a:latin typeface="Times New Roman"/>
                <a:cs typeface="Tahoma"/>
              </a:rPr>
              <a:t> </a:t>
            </a:r>
            <a:r>
              <a:rPr sz="2750" spc="-105">
                <a:solidFill>
                  <a:srgbClr val="CA4520"/>
                </a:solidFill>
                <a:latin typeface="Times New Roman"/>
                <a:cs typeface="Tahoma"/>
              </a:rPr>
              <a:t>for</a:t>
            </a:r>
            <a:r>
              <a:rPr sz="2750" spc="-295">
                <a:solidFill>
                  <a:srgbClr val="CA4520"/>
                </a:solidFill>
                <a:latin typeface="Times New Roman"/>
                <a:cs typeface="Tahoma"/>
              </a:rPr>
              <a:t> </a:t>
            </a:r>
            <a:r>
              <a:rPr sz="2750" spc="-55">
                <a:solidFill>
                  <a:srgbClr val="CA4520"/>
                </a:solidFill>
                <a:latin typeface="Times New Roman"/>
                <a:cs typeface="Tahoma"/>
              </a:rPr>
              <a:t>Reliability</a:t>
            </a:r>
            <a:r>
              <a:rPr sz="2750" spc="-300">
                <a:solidFill>
                  <a:srgbClr val="CA4520"/>
                </a:solidFill>
                <a:latin typeface="Times New Roman"/>
                <a:cs typeface="Tahoma"/>
              </a:rPr>
              <a:t> </a:t>
            </a:r>
            <a:r>
              <a:rPr sz="2750" spc="-20">
                <a:solidFill>
                  <a:srgbClr val="CA4520"/>
                </a:solidFill>
                <a:latin typeface="Times New Roman"/>
                <a:cs typeface="Tahoma"/>
              </a:rPr>
              <a:t>are:</a:t>
            </a:r>
            <a:endParaRPr sz="2750">
              <a:latin typeface="Times New Roman"/>
              <a:cs typeface="Tahoma"/>
            </a:endParaRPr>
          </a:p>
        </p:txBody>
      </p:sp>
      <p:pic>
        <p:nvPicPr>
          <p:cNvPr id="4" name="object 4"/>
          <p:cNvPicPr/>
          <p:nvPr/>
        </p:nvPicPr>
        <p:blipFill>
          <a:blip r:embed="rId2" cstate="print"/>
          <a:stretch>
            <a:fillRect/>
          </a:stretch>
        </p:blipFill>
        <p:spPr>
          <a:xfrm>
            <a:off x="3798265" y="6832793"/>
            <a:ext cx="1600199" cy="1600199"/>
          </a:xfrm>
          <a:prstGeom prst="rect">
            <a:avLst/>
          </a:prstGeom>
        </p:spPr>
      </p:pic>
      <p:grpSp>
        <p:nvGrpSpPr>
          <p:cNvPr id="5" name="object 5"/>
          <p:cNvGrpSpPr/>
          <p:nvPr/>
        </p:nvGrpSpPr>
        <p:grpSpPr>
          <a:xfrm>
            <a:off x="10914369" y="6738911"/>
            <a:ext cx="1637788" cy="1708108"/>
            <a:chOff x="10914369" y="7076054"/>
            <a:chExt cx="1506220" cy="1370965"/>
          </a:xfrm>
        </p:grpSpPr>
        <p:sp>
          <p:nvSpPr>
            <p:cNvPr id="6" name="object 6"/>
            <p:cNvSpPr/>
            <p:nvPr/>
          </p:nvSpPr>
          <p:spPr>
            <a:xfrm>
              <a:off x="11666070" y="7076054"/>
              <a:ext cx="318135" cy="1370965"/>
            </a:xfrm>
            <a:custGeom>
              <a:avLst/>
              <a:gdLst/>
              <a:ahLst/>
              <a:cxnLst/>
              <a:rect l="l" t="t" r="r" b="b"/>
              <a:pathLst>
                <a:path w="318134" h="1370965">
                  <a:moveTo>
                    <a:pt x="317823" y="1370349"/>
                  </a:moveTo>
                  <a:lnTo>
                    <a:pt x="0" y="1370349"/>
                  </a:lnTo>
                  <a:lnTo>
                    <a:pt x="0" y="0"/>
                  </a:lnTo>
                  <a:lnTo>
                    <a:pt x="317823" y="150739"/>
                  </a:lnTo>
                  <a:lnTo>
                    <a:pt x="317823" y="1370349"/>
                  </a:lnTo>
                  <a:close/>
                </a:path>
              </a:pathLst>
            </a:custGeom>
            <a:solidFill>
              <a:srgbClr val="F58536"/>
            </a:solidFill>
          </p:spPr>
          <p:txBody>
            <a:bodyPr wrap="square" lIns="0" tIns="0" rIns="0" bIns="0" rtlCol="0" anchor="t"/>
            <a:lstStyle/>
            <a:p>
              <a:endParaRPr b="1">
                <a:latin typeface="Times New Roman"/>
                <a:cs typeface="Times New Roman"/>
              </a:endParaRPr>
            </a:p>
          </p:txBody>
        </p:sp>
        <p:sp>
          <p:nvSpPr>
            <p:cNvPr id="7" name="object 7"/>
            <p:cNvSpPr/>
            <p:nvPr/>
          </p:nvSpPr>
          <p:spPr>
            <a:xfrm>
              <a:off x="11348246" y="7076054"/>
              <a:ext cx="318135" cy="1370965"/>
            </a:xfrm>
            <a:custGeom>
              <a:avLst/>
              <a:gdLst/>
              <a:ahLst/>
              <a:cxnLst/>
              <a:rect l="l" t="t" r="r" b="b"/>
              <a:pathLst>
                <a:path w="318134" h="1370965">
                  <a:moveTo>
                    <a:pt x="317823" y="1370349"/>
                  </a:moveTo>
                  <a:lnTo>
                    <a:pt x="0" y="1370349"/>
                  </a:lnTo>
                  <a:lnTo>
                    <a:pt x="0" y="150739"/>
                  </a:lnTo>
                  <a:lnTo>
                    <a:pt x="317823" y="0"/>
                  </a:lnTo>
                  <a:lnTo>
                    <a:pt x="317823" y="1370349"/>
                  </a:lnTo>
                  <a:close/>
                </a:path>
              </a:pathLst>
            </a:custGeom>
            <a:solidFill>
              <a:srgbClr val="9D5024"/>
            </a:solidFill>
          </p:spPr>
          <p:txBody>
            <a:bodyPr wrap="square" lIns="0" tIns="0" rIns="0" bIns="0" rtlCol="0" anchor="t"/>
            <a:lstStyle/>
            <a:p>
              <a:endParaRPr b="1">
                <a:latin typeface="Times New Roman"/>
                <a:cs typeface="Times New Roman"/>
              </a:endParaRPr>
            </a:p>
          </p:txBody>
        </p:sp>
        <p:sp>
          <p:nvSpPr>
            <p:cNvPr id="8" name="object 8"/>
            <p:cNvSpPr/>
            <p:nvPr/>
          </p:nvSpPr>
          <p:spPr>
            <a:xfrm>
              <a:off x="11010263" y="7386979"/>
              <a:ext cx="536575" cy="315595"/>
            </a:xfrm>
            <a:custGeom>
              <a:avLst/>
              <a:gdLst/>
              <a:ahLst/>
              <a:cxnLst/>
              <a:rect l="l" t="t" r="r" b="b"/>
              <a:pathLst>
                <a:path w="536575" h="315595">
                  <a:moveTo>
                    <a:pt x="535988" y="315529"/>
                  </a:moveTo>
                  <a:lnTo>
                    <a:pt x="0" y="250887"/>
                  </a:lnTo>
                  <a:lnTo>
                    <a:pt x="0" y="0"/>
                  </a:lnTo>
                  <a:lnTo>
                    <a:pt x="535988" y="119450"/>
                  </a:lnTo>
                  <a:lnTo>
                    <a:pt x="535988" y="315529"/>
                  </a:lnTo>
                  <a:close/>
                </a:path>
              </a:pathLst>
            </a:custGeom>
            <a:solidFill>
              <a:srgbClr val="F58536"/>
            </a:solidFill>
          </p:spPr>
          <p:txBody>
            <a:bodyPr wrap="square" lIns="0" tIns="0" rIns="0" bIns="0" rtlCol="0" anchor="t"/>
            <a:lstStyle/>
            <a:p>
              <a:endParaRPr b="1">
                <a:latin typeface="Times New Roman"/>
                <a:cs typeface="Times New Roman"/>
              </a:endParaRPr>
            </a:p>
          </p:txBody>
        </p:sp>
        <p:sp>
          <p:nvSpPr>
            <p:cNvPr id="9" name="object 9"/>
            <p:cNvSpPr/>
            <p:nvPr/>
          </p:nvSpPr>
          <p:spPr>
            <a:xfrm>
              <a:off x="10914369" y="7386979"/>
              <a:ext cx="96520" cy="276225"/>
            </a:xfrm>
            <a:custGeom>
              <a:avLst/>
              <a:gdLst/>
              <a:ahLst/>
              <a:cxnLst/>
              <a:rect l="l" t="t" r="r" b="b"/>
              <a:pathLst>
                <a:path w="96520" h="276225">
                  <a:moveTo>
                    <a:pt x="0" y="276064"/>
                  </a:moveTo>
                  <a:lnTo>
                    <a:pt x="0" y="45340"/>
                  </a:lnTo>
                  <a:lnTo>
                    <a:pt x="95893" y="0"/>
                  </a:lnTo>
                  <a:lnTo>
                    <a:pt x="95893" y="250887"/>
                  </a:lnTo>
                  <a:lnTo>
                    <a:pt x="0" y="276064"/>
                  </a:lnTo>
                  <a:close/>
                </a:path>
              </a:pathLst>
            </a:custGeom>
            <a:solidFill>
              <a:srgbClr val="9D5024"/>
            </a:solidFill>
          </p:spPr>
          <p:txBody>
            <a:bodyPr wrap="square" lIns="0" tIns="0" rIns="0" bIns="0" rtlCol="0" anchor="t"/>
            <a:lstStyle/>
            <a:p>
              <a:endParaRPr b="1">
                <a:latin typeface="Times New Roman"/>
                <a:cs typeface="Times New Roman"/>
              </a:endParaRPr>
            </a:p>
          </p:txBody>
        </p:sp>
        <p:sp>
          <p:nvSpPr>
            <p:cNvPr id="10" name="object 10"/>
            <p:cNvSpPr/>
            <p:nvPr/>
          </p:nvSpPr>
          <p:spPr>
            <a:xfrm>
              <a:off x="10914369" y="7637845"/>
              <a:ext cx="632460" cy="80645"/>
            </a:xfrm>
            <a:custGeom>
              <a:avLst/>
              <a:gdLst/>
              <a:ahLst/>
              <a:cxnLst/>
              <a:rect l="l" t="t" r="r" b="b"/>
              <a:pathLst>
                <a:path w="632459" h="80645">
                  <a:moveTo>
                    <a:pt x="520928" y="80200"/>
                  </a:moveTo>
                  <a:lnTo>
                    <a:pt x="0" y="25198"/>
                  </a:lnTo>
                  <a:lnTo>
                    <a:pt x="95893" y="0"/>
                  </a:lnTo>
                  <a:lnTo>
                    <a:pt x="631882" y="64663"/>
                  </a:lnTo>
                  <a:lnTo>
                    <a:pt x="520928" y="80200"/>
                  </a:lnTo>
                  <a:close/>
                </a:path>
              </a:pathLst>
            </a:custGeom>
            <a:solidFill>
              <a:srgbClr val="6B3A18"/>
            </a:solidFill>
          </p:spPr>
          <p:txBody>
            <a:bodyPr wrap="square" lIns="0" tIns="0" rIns="0" bIns="0" rtlCol="0" anchor="t"/>
            <a:lstStyle/>
            <a:p>
              <a:endParaRPr b="1">
                <a:latin typeface="Times New Roman"/>
                <a:cs typeface="Times New Roman"/>
              </a:endParaRPr>
            </a:p>
          </p:txBody>
        </p:sp>
        <p:sp>
          <p:nvSpPr>
            <p:cNvPr id="11" name="object 11"/>
            <p:cNvSpPr/>
            <p:nvPr/>
          </p:nvSpPr>
          <p:spPr>
            <a:xfrm>
              <a:off x="12340918" y="7936805"/>
              <a:ext cx="80010" cy="216535"/>
            </a:xfrm>
            <a:custGeom>
              <a:avLst/>
              <a:gdLst/>
              <a:ahLst/>
              <a:cxnLst/>
              <a:rect l="l" t="t" r="r" b="b"/>
              <a:pathLst>
                <a:path w="80009" h="216534">
                  <a:moveTo>
                    <a:pt x="0" y="216457"/>
                  </a:moveTo>
                  <a:lnTo>
                    <a:pt x="0" y="0"/>
                  </a:lnTo>
                  <a:lnTo>
                    <a:pt x="79520" y="0"/>
                  </a:lnTo>
                  <a:lnTo>
                    <a:pt x="79520" y="200920"/>
                  </a:lnTo>
                  <a:lnTo>
                    <a:pt x="0" y="216457"/>
                  </a:lnTo>
                  <a:close/>
                </a:path>
              </a:pathLst>
            </a:custGeom>
            <a:solidFill>
              <a:srgbClr val="F58536"/>
            </a:solidFill>
          </p:spPr>
          <p:txBody>
            <a:bodyPr wrap="square" lIns="0" tIns="0" rIns="0" bIns="0" rtlCol="0" anchor="t"/>
            <a:lstStyle/>
            <a:p>
              <a:endParaRPr b="1">
                <a:latin typeface="Times New Roman"/>
                <a:cs typeface="Times New Roman"/>
              </a:endParaRPr>
            </a:p>
          </p:txBody>
        </p:sp>
        <p:sp>
          <p:nvSpPr>
            <p:cNvPr id="12" name="object 12"/>
            <p:cNvSpPr/>
            <p:nvPr/>
          </p:nvSpPr>
          <p:spPr>
            <a:xfrm>
              <a:off x="11784791" y="7936805"/>
              <a:ext cx="556260" cy="220345"/>
            </a:xfrm>
            <a:custGeom>
              <a:avLst/>
              <a:gdLst/>
              <a:ahLst/>
              <a:cxnLst/>
              <a:rect l="l" t="t" r="r" b="b"/>
              <a:pathLst>
                <a:path w="556259" h="220345">
                  <a:moveTo>
                    <a:pt x="556148" y="220029"/>
                  </a:moveTo>
                  <a:lnTo>
                    <a:pt x="0" y="170880"/>
                  </a:lnTo>
                  <a:lnTo>
                    <a:pt x="0" y="0"/>
                  </a:lnTo>
                  <a:lnTo>
                    <a:pt x="556148" y="0"/>
                  </a:lnTo>
                  <a:lnTo>
                    <a:pt x="556148" y="220029"/>
                  </a:lnTo>
                  <a:close/>
                </a:path>
              </a:pathLst>
            </a:custGeom>
            <a:solidFill>
              <a:srgbClr val="9D5024"/>
            </a:solidFill>
          </p:spPr>
          <p:txBody>
            <a:bodyPr wrap="square" lIns="0" tIns="0" rIns="0" bIns="0" rtlCol="0" anchor="t"/>
            <a:lstStyle/>
            <a:p>
              <a:endParaRPr b="1">
                <a:latin typeface="Times New Roman"/>
                <a:cs typeface="Times New Roman"/>
              </a:endParaRPr>
            </a:p>
          </p:txBody>
        </p:sp>
      </p:grpSp>
      <p:sp>
        <p:nvSpPr>
          <p:cNvPr id="13" name="object 13"/>
          <p:cNvSpPr txBox="1"/>
          <p:nvPr/>
        </p:nvSpPr>
        <p:spPr>
          <a:xfrm>
            <a:off x="4499645" y="4994474"/>
            <a:ext cx="3340981" cy="435376"/>
          </a:xfrm>
          <a:prstGeom prst="rect">
            <a:avLst/>
          </a:prstGeom>
        </p:spPr>
        <p:txBody>
          <a:bodyPr vert="horz" wrap="square" lIns="0" tIns="12065" rIns="0" bIns="0" rtlCol="0" anchor="t">
            <a:spAutoFit/>
          </a:bodyPr>
          <a:lstStyle/>
          <a:p>
            <a:pPr marL="12700">
              <a:lnSpc>
                <a:spcPct val="100000"/>
              </a:lnSpc>
              <a:spcBef>
                <a:spcPts val="95"/>
              </a:spcBef>
            </a:pPr>
            <a:r>
              <a:rPr sz="2750" b="1" spc="-114">
                <a:solidFill>
                  <a:srgbClr val="173163"/>
                </a:solidFill>
                <a:latin typeface="Times New Roman"/>
                <a:cs typeface="Tahoma"/>
              </a:rPr>
              <a:t>Change</a:t>
            </a:r>
            <a:r>
              <a:rPr sz="2750" b="1" spc="-325">
                <a:solidFill>
                  <a:srgbClr val="173163"/>
                </a:solidFill>
                <a:latin typeface="Times New Roman"/>
                <a:cs typeface="Tahoma"/>
              </a:rPr>
              <a:t> </a:t>
            </a:r>
            <a:r>
              <a:rPr sz="2750" b="1" spc="-70">
                <a:solidFill>
                  <a:srgbClr val="173163"/>
                </a:solidFill>
                <a:latin typeface="Times New Roman"/>
                <a:cs typeface="Tahoma"/>
              </a:rPr>
              <a:t>Management</a:t>
            </a:r>
            <a:endParaRPr sz="2750" b="1">
              <a:latin typeface="Times New Roman"/>
              <a:cs typeface="Tahoma"/>
            </a:endParaRPr>
          </a:p>
        </p:txBody>
      </p:sp>
      <p:sp>
        <p:nvSpPr>
          <p:cNvPr id="14" name="object 14"/>
          <p:cNvSpPr txBox="1"/>
          <p:nvPr/>
        </p:nvSpPr>
        <p:spPr>
          <a:xfrm>
            <a:off x="3334918" y="5792450"/>
            <a:ext cx="5867514" cy="435376"/>
          </a:xfrm>
          <a:prstGeom prst="rect">
            <a:avLst/>
          </a:prstGeom>
        </p:spPr>
        <p:txBody>
          <a:bodyPr vert="horz" wrap="square" lIns="0" tIns="12065" rIns="0" bIns="0" rtlCol="0" anchor="t">
            <a:spAutoFit/>
          </a:bodyPr>
          <a:lstStyle/>
          <a:p>
            <a:pPr marL="12700">
              <a:lnSpc>
                <a:spcPct val="100000"/>
              </a:lnSpc>
              <a:spcBef>
                <a:spcPts val="95"/>
              </a:spcBef>
            </a:pPr>
            <a:r>
              <a:rPr sz="2750" b="1" spc="-210">
                <a:solidFill>
                  <a:srgbClr val="173163"/>
                </a:solidFill>
                <a:latin typeface="Times New Roman"/>
                <a:cs typeface="Tahoma"/>
              </a:rPr>
              <a:t>AWS</a:t>
            </a:r>
            <a:r>
              <a:rPr sz="2750" b="1" spc="-325">
                <a:solidFill>
                  <a:srgbClr val="173163"/>
                </a:solidFill>
                <a:latin typeface="Times New Roman"/>
                <a:cs typeface="Tahoma"/>
              </a:rPr>
              <a:t> </a:t>
            </a:r>
            <a:r>
              <a:rPr sz="2750" b="1" spc="-100">
                <a:solidFill>
                  <a:srgbClr val="173163"/>
                </a:solidFill>
                <a:latin typeface="Times New Roman"/>
                <a:cs typeface="Tahoma"/>
              </a:rPr>
              <a:t>CloudWatch</a:t>
            </a:r>
            <a:r>
              <a:rPr sz="2750" b="1" spc="-325">
                <a:solidFill>
                  <a:srgbClr val="173163"/>
                </a:solidFill>
                <a:latin typeface="Times New Roman"/>
                <a:cs typeface="Tahoma"/>
              </a:rPr>
              <a:t> </a:t>
            </a:r>
            <a:r>
              <a:rPr sz="2750" b="1" spc="459">
                <a:solidFill>
                  <a:srgbClr val="173163"/>
                </a:solidFill>
                <a:latin typeface="Times New Roman"/>
                <a:cs typeface="Tahoma"/>
              </a:rPr>
              <a:t>&amp;</a:t>
            </a:r>
            <a:r>
              <a:rPr sz="2750" b="1" spc="-320">
                <a:solidFill>
                  <a:srgbClr val="173163"/>
                </a:solidFill>
                <a:latin typeface="Times New Roman"/>
                <a:cs typeface="Tahoma"/>
              </a:rPr>
              <a:t> </a:t>
            </a:r>
            <a:r>
              <a:rPr sz="2750" b="1" spc="-210">
                <a:solidFill>
                  <a:srgbClr val="173163"/>
                </a:solidFill>
                <a:latin typeface="Times New Roman"/>
                <a:cs typeface="Tahoma"/>
              </a:rPr>
              <a:t>AWS</a:t>
            </a:r>
            <a:r>
              <a:rPr sz="2750" b="1" spc="-325">
                <a:solidFill>
                  <a:srgbClr val="173163"/>
                </a:solidFill>
                <a:latin typeface="Times New Roman"/>
                <a:cs typeface="Tahoma"/>
              </a:rPr>
              <a:t> </a:t>
            </a:r>
            <a:r>
              <a:rPr sz="2750" b="1" spc="-114">
                <a:solidFill>
                  <a:srgbClr val="173163"/>
                </a:solidFill>
                <a:latin typeface="Times New Roman"/>
                <a:cs typeface="Tahoma"/>
              </a:rPr>
              <a:t>Auto</a:t>
            </a:r>
            <a:r>
              <a:rPr sz="2750" b="1" spc="-320">
                <a:solidFill>
                  <a:srgbClr val="173163"/>
                </a:solidFill>
                <a:latin typeface="Times New Roman"/>
                <a:cs typeface="Tahoma"/>
              </a:rPr>
              <a:t> </a:t>
            </a:r>
            <a:r>
              <a:rPr sz="2750" b="1" spc="-10">
                <a:solidFill>
                  <a:srgbClr val="173163"/>
                </a:solidFill>
                <a:latin typeface="Times New Roman"/>
                <a:cs typeface="Tahoma"/>
              </a:rPr>
              <a:t>Scaling</a:t>
            </a:r>
            <a:endParaRPr sz="2750" b="1">
              <a:latin typeface="Times New Roman"/>
              <a:cs typeface="Tahoma"/>
            </a:endParaRPr>
          </a:p>
        </p:txBody>
      </p:sp>
      <p:sp>
        <p:nvSpPr>
          <p:cNvPr id="15" name="object 15"/>
          <p:cNvSpPr txBox="1"/>
          <p:nvPr/>
        </p:nvSpPr>
        <p:spPr>
          <a:xfrm>
            <a:off x="10182738" y="4994474"/>
            <a:ext cx="3215918" cy="435376"/>
          </a:xfrm>
          <a:prstGeom prst="rect">
            <a:avLst/>
          </a:prstGeom>
        </p:spPr>
        <p:txBody>
          <a:bodyPr vert="horz" wrap="square" lIns="0" tIns="12065" rIns="0" bIns="0" rtlCol="0" anchor="t">
            <a:spAutoFit/>
          </a:bodyPr>
          <a:lstStyle/>
          <a:p>
            <a:pPr marL="12700">
              <a:lnSpc>
                <a:spcPct val="100000"/>
              </a:lnSpc>
              <a:spcBef>
                <a:spcPts val="95"/>
              </a:spcBef>
            </a:pPr>
            <a:r>
              <a:rPr sz="2750" b="1" spc="-85">
                <a:solidFill>
                  <a:srgbClr val="173163"/>
                </a:solidFill>
                <a:latin typeface="Times New Roman"/>
                <a:cs typeface="Tahoma"/>
              </a:rPr>
              <a:t>Failure</a:t>
            </a:r>
            <a:r>
              <a:rPr sz="2750" b="1" spc="-310">
                <a:solidFill>
                  <a:srgbClr val="173163"/>
                </a:solidFill>
                <a:latin typeface="Times New Roman"/>
                <a:cs typeface="Tahoma"/>
              </a:rPr>
              <a:t> </a:t>
            </a:r>
            <a:r>
              <a:rPr sz="2750" b="1" spc="-70">
                <a:solidFill>
                  <a:srgbClr val="173163"/>
                </a:solidFill>
                <a:latin typeface="Times New Roman"/>
                <a:cs typeface="Tahoma"/>
              </a:rPr>
              <a:t>Management</a:t>
            </a:r>
            <a:endParaRPr sz="2750" b="1">
              <a:latin typeface="Times New Roman"/>
              <a:cs typeface="Tahoma"/>
            </a:endParaRPr>
          </a:p>
        </p:txBody>
      </p:sp>
      <p:sp>
        <p:nvSpPr>
          <p:cNvPr id="16" name="object 16"/>
          <p:cNvSpPr txBox="1"/>
          <p:nvPr/>
        </p:nvSpPr>
        <p:spPr>
          <a:xfrm>
            <a:off x="10440698" y="5899349"/>
            <a:ext cx="2729668" cy="435376"/>
          </a:xfrm>
          <a:prstGeom prst="rect">
            <a:avLst/>
          </a:prstGeom>
        </p:spPr>
        <p:txBody>
          <a:bodyPr vert="horz" wrap="square" lIns="0" tIns="12065" rIns="0" bIns="0" rtlCol="0" anchor="t">
            <a:spAutoFit/>
          </a:bodyPr>
          <a:lstStyle/>
          <a:p>
            <a:pPr marL="12700">
              <a:lnSpc>
                <a:spcPct val="100000"/>
              </a:lnSpc>
              <a:spcBef>
                <a:spcPts val="95"/>
              </a:spcBef>
            </a:pPr>
            <a:r>
              <a:rPr sz="2750" b="1" spc="-100">
                <a:solidFill>
                  <a:srgbClr val="173163"/>
                </a:solidFill>
                <a:latin typeface="Times New Roman"/>
                <a:cs typeface="Tahoma"/>
              </a:rPr>
              <a:t>Amazon</a:t>
            </a:r>
            <a:r>
              <a:rPr sz="2750" b="1" spc="-325">
                <a:solidFill>
                  <a:srgbClr val="173163"/>
                </a:solidFill>
                <a:latin typeface="Times New Roman"/>
                <a:cs typeface="Tahoma"/>
              </a:rPr>
              <a:t> </a:t>
            </a:r>
            <a:r>
              <a:rPr sz="2750" b="1" spc="-125">
                <a:solidFill>
                  <a:srgbClr val="173163"/>
                </a:solidFill>
                <a:latin typeface="Times New Roman"/>
                <a:cs typeface="Tahoma"/>
              </a:rPr>
              <a:t>Route</a:t>
            </a:r>
            <a:r>
              <a:rPr sz="2750" b="1" spc="-320">
                <a:solidFill>
                  <a:srgbClr val="173163"/>
                </a:solidFill>
                <a:latin typeface="Times New Roman"/>
                <a:cs typeface="Tahoma"/>
              </a:rPr>
              <a:t> </a:t>
            </a:r>
            <a:r>
              <a:rPr sz="2750" b="1" spc="-25">
                <a:solidFill>
                  <a:srgbClr val="173163"/>
                </a:solidFill>
                <a:latin typeface="Times New Roman"/>
                <a:cs typeface="Tahoma"/>
              </a:rPr>
              <a:t>53</a:t>
            </a:r>
            <a:endParaRPr sz="2750" b="1">
              <a:latin typeface="Times New Roman"/>
              <a:cs typeface="Tahoma"/>
            </a:endParaRPr>
          </a:p>
        </p:txBody>
      </p:sp>
      <p:grpSp>
        <p:nvGrpSpPr>
          <p:cNvPr id="17" name="object 17"/>
          <p:cNvGrpSpPr/>
          <p:nvPr/>
        </p:nvGrpSpPr>
        <p:grpSpPr>
          <a:xfrm>
            <a:off x="6649912" y="6441014"/>
            <a:ext cx="1739991" cy="1994905"/>
            <a:chOff x="6649912" y="6835719"/>
            <a:chExt cx="1600200" cy="1600200"/>
          </a:xfrm>
        </p:grpSpPr>
        <p:pic>
          <p:nvPicPr>
            <p:cNvPr id="18" name="object 18"/>
            <p:cNvPicPr/>
            <p:nvPr/>
          </p:nvPicPr>
          <p:blipFill>
            <a:blip r:embed="rId3" cstate="print"/>
            <a:stretch>
              <a:fillRect/>
            </a:stretch>
          </p:blipFill>
          <p:spPr>
            <a:xfrm>
              <a:off x="6649912" y="6835719"/>
              <a:ext cx="1600200" cy="1600200"/>
            </a:xfrm>
            <a:prstGeom prst="rect">
              <a:avLst/>
            </a:prstGeom>
          </p:spPr>
        </p:pic>
        <p:sp>
          <p:nvSpPr>
            <p:cNvPr id="19" name="object 19"/>
            <p:cNvSpPr/>
            <p:nvPr/>
          </p:nvSpPr>
          <p:spPr>
            <a:xfrm>
              <a:off x="6909945" y="7075749"/>
              <a:ext cx="1100455" cy="1120140"/>
            </a:xfrm>
            <a:custGeom>
              <a:avLst/>
              <a:gdLst/>
              <a:ahLst/>
              <a:cxnLst/>
              <a:rect l="l" t="t" r="r" b="b"/>
              <a:pathLst>
                <a:path w="1100454" h="1120140">
                  <a:moveTo>
                    <a:pt x="956255" y="709092"/>
                  </a:moveTo>
                  <a:lnTo>
                    <a:pt x="802188" y="554613"/>
                  </a:lnTo>
                  <a:lnTo>
                    <a:pt x="956255" y="400116"/>
                  </a:lnTo>
                  <a:lnTo>
                    <a:pt x="984333" y="428271"/>
                  </a:lnTo>
                  <a:lnTo>
                    <a:pt x="872759" y="540157"/>
                  </a:lnTo>
                  <a:lnTo>
                    <a:pt x="1100137" y="540157"/>
                  </a:lnTo>
                  <a:lnTo>
                    <a:pt x="1100137" y="579982"/>
                  </a:lnTo>
                  <a:lnTo>
                    <a:pt x="883660" y="579982"/>
                  </a:lnTo>
                  <a:lnTo>
                    <a:pt x="984333" y="680937"/>
                  </a:lnTo>
                  <a:lnTo>
                    <a:pt x="956255" y="709092"/>
                  </a:lnTo>
                  <a:close/>
                </a:path>
                <a:path w="1100454" h="1120140">
                  <a:moveTo>
                    <a:pt x="129226" y="709092"/>
                  </a:moveTo>
                  <a:lnTo>
                    <a:pt x="101130" y="680937"/>
                  </a:lnTo>
                  <a:lnTo>
                    <a:pt x="201823" y="579982"/>
                  </a:lnTo>
                  <a:lnTo>
                    <a:pt x="0" y="579982"/>
                  </a:lnTo>
                  <a:lnTo>
                    <a:pt x="0" y="540157"/>
                  </a:lnTo>
                  <a:lnTo>
                    <a:pt x="212724" y="540157"/>
                  </a:lnTo>
                  <a:lnTo>
                    <a:pt x="101130" y="428271"/>
                  </a:lnTo>
                  <a:lnTo>
                    <a:pt x="129226" y="400116"/>
                  </a:lnTo>
                  <a:lnTo>
                    <a:pt x="283275" y="554613"/>
                  </a:lnTo>
                  <a:lnTo>
                    <a:pt x="129226" y="709092"/>
                  </a:lnTo>
                  <a:close/>
                </a:path>
                <a:path w="1100454" h="1120140">
                  <a:moveTo>
                    <a:pt x="745617" y="420684"/>
                  </a:moveTo>
                  <a:lnTo>
                    <a:pt x="374356" y="420684"/>
                  </a:lnTo>
                  <a:lnTo>
                    <a:pt x="377733" y="413197"/>
                  </a:lnTo>
                  <a:lnTo>
                    <a:pt x="383729" y="407164"/>
                  </a:lnTo>
                  <a:lnTo>
                    <a:pt x="391214" y="403778"/>
                  </a:lnTo>
                  <a:lnTo>
                    <a:pt x="391214" y="360949"/>
                  </a:lnTo>
                  <a:lnTo>
                    <a:pt x="430929" y="360949"/>
                  </a:lnTo>
                  <a:lnTo>
                    <a:pt x="430929" y="400772"/>
                  </a:lnTo>
                  <a:lnTo>
                    <a:pt x="728779" y="400772"/>
                  </a:lnTo>
                  <a:lnTo>
                    <a:pt x="728779" y="403778"/>
                  </a:lnTo>
                  <a:lnTo>
                    <a:pt x="736264" y="407164"/>
                  </a:lnTo>
                  <a:lnTo>
                    <a:pt x="742260" y="413197"/>
                  </a:lnTo>
                  <a:lnTo>
                    <a:pt x="745617" y="420684"/>
                  </a:lnTo>
                  <a:close/>
                </a:path>
                <a:path w="1100454" h="1120140">
                  <a:moveTo>
                    <a:pt x="530212" y="400772"/>
                  </a:moveTo>
                  <a:lnTo>
                    <a:pt x="490499" y="400772"/>
                  </a:lnTo>
                  <a:lnTo>
                    <a:pt x="490499" y="360949"/>
                  </a:lnTo>
                  <a:lnTo>
                    <a:pt x="530212" y="360949"/>
                  </a:lnTo>
                  <a:lnTo>
                    <a:pt x="530212" y="400772"/>
                  </a:lnTo>
                  <a:close/>
                </a:path>
                <a:path w="1100454" h="1120140">
                  <a:moveTo>
                    <a:pt x="629494" y="400772"/>
                  </a:moveTo>
                  <a:lnTo>
                    <a:pt x="589781" y="400772"/>
                  </a:lnTo>
                  <a:lnTo>
                    <a:pt x="589781" y="360949"/>
                  </a:lnTo>
                  <a:lnTo>
                    <a:pt x="629494" y="360949"/>
                  </a:lnTo>
                  <a:lnTo>
                    <a:pt x="629494" y="400772"/>
                  </a:lnTo>
                  <a:close/>
                </a:path>
                <a:path w="1100454" h="1120140">
                  <a:moveTo>
                    <a:pt x="728779" y="400772"/>
                  </a:moveTo>
                  <a:lnTo>
                    <a:pt x="689066" y="400772"/>
                  </a:lnTo>
                  <a:lnTo>
                    <a:pt x="689066" y="360949"/>
                  </a:lnTo>
                  <a:lnTo>
                    <a:pt x="728779" y="360949"/>
                  </a:lnTo>
                  <a:lnTo>
                    <a:pt x="728779" y="400772"/>
                  </a:lnTo>
                  <a:close/>
                </a:path>
                <a:path w="1100454" h="1120140">
                  <a:moveTo>
                    <a:pt x="788348" y="759190"/>
                  </a:moveTo>
                  <a:lnTo>
                    <a:pt x="331645" y="759190"/>
                  </a:lnTo>
                  <a:lnTo>
                    <a:pt x="331645" y="719367"/>
                  </a:lnTo>
                  <a:lnTo>
                    <a:pt x="371358" y="719367"/>
                  </a:lnTo>
                  <a:lnTo>
                    <a:pt x="371358" y="659630"/>
                  </a:lnTo>
                  <a:lnTo>
                    <a:pt x="331645" y="659630"/>
                  </a:lnTo>
                  <a:lnTo>
                    <a:pt x="331645" y="619807"/>
                  </a:lnTo>
                  <a:lnTo>
                    <a:pt x="371358" y="619807"/>
                  </a:lnTo>
                  <a:lnTo>
                    <a:pt x="371358" y="560070"/>
                  </a:lnTo>
                  <a:lnTo>
                    <a:pt x="331645" y="560070"/>
                  </a:lnTo>
                  <a:lnTo>
                    <a:pt x="331645" y="520245"/>
                  </a:lnTo>
                  <a:lnTo>
                    <a:pt x="371358" y="520245"/>
                  </a:lnTo>
                  <a:lnTo>
                    <a:pt x="371358" y="460509"/>
                  </a:lnTo>
                  <a:lnTo>
                    <a:pt x="331645" y="460509"/>
                  </a:lnTo>
                  <a:lnTo>
                    <a:pt x="331645" y="420684"/>
                  </a:lnTo>
                  <a:lnTo>
                    <a:pt x="788348" y="420684"/>
                  </a:lnTo>
                  <a:lnTo>
                    <a:pt x="788348" y="440597"/>
                  </a:lnTo>
                  <a:lnTo>
                    <a:pt x="411071" y="440597"/>
                  </a:lnTo>
                  <a:lnTo>
                    <a:pt x="411071" y="739280"/>
                  </a:lnTo>
                  <a:lnTo>
                    <a:pt x="788348" y="739280"/>
                  </a:lnTo>
                  <a:lnTo>
                    <a:pt x="788348" y="759190"/>
                  </a:lnTo>
                  <a:close/>
                </a:path>
                <a:path w="1100454" h="1120140">
                  <a:moveTo>
                    <a:pt x="788348" y="739280"/>
                  </a:moveTo>
                  <a:lnTo>
                    <a:pt x="708922" y="739280"/>
                  </a:lnTo>
                  <a:lnTo>
                    <a:pt x="708922" y="440597"/>
                  </a:lnTo>
                  <a:lnTo>
                    <a:pt x="788348" y="440597"/>
                  </a:lnTo>
                  <a:lnTo>
                    <a:pt x="788348" y="460509"/>
                  </a:lnTo>
                  <a:lnTo>
                    <a:pt x="748635" y="460509"/>
                  </a:lnTo>
                  <a:lnTo>
                    <a:pt x="748635" y="520245"/>
                  </a:lnTo>
                  <a:lnTo>
                    <a:pt x="788348" y="520245"/>
                  </a:lnTo>
                  <a:lnTo>
                    <a:pt x="788348" y="560070"/>
                  </a:lnTo>
                  <a:lnTo>
                    <a:pt x="748635" y="560070"/>
                  </a:lnTo>
                  <a:lnTo>
                    <a:pt x="748635" y="619807"/>
                  </a:lnTo>
                  <a:lnTo>
                    <a:pt x="788348" y="619807"/>
                  </a:lnTo>
                  <a:lnTo>
                    <a:pt x="788348" y="659630"/>
                  </a:lnTo>
                  <a:lnTo>
                    <a:pt x="748635" y="659630"/>
                  </a:lnTo>
                  <a:lnTo>
                    <a:pt x="748635" y="719367"/>
                  </a:lnTo>
                  <a:lnTo>
                    <a:pt x="788348" y="719367"/>
                  </a:lnTo>
                  <a:lnTo>
                    <a:pt x="788348" y="739280"/>
                  </a:lnTo>
                  <a:close/>
                </a:path>
                <a:path w="1100454" h="1120140">
                  <a:moveTo>
                    <a:pt x="430929" y="818928"/>
                  </a:moveTo>
                  <a:lnTo>
                    <a:pt x="391214" y="818928"/>
                  </a:lnTo>
                  <a:lnTo>
                    <a:pt x="391214" y="776097"/>
                  </a:lnTo>
                  <a:lnTo>
                    <a:pt x="383729" y="772712"/>
                  </a:lnTo>
                  <a:lnTo>
                    <a:pt x="377733" y="766679"/>
                  </a:lnTo>
                  <a:lnTo>
                    <a:pt x="374356" y="759190"/>
                  </a:lnTo>
                  <a:lnTo>
                    <a:pt x="745617" y="759190"/>
                  </a:lnTo>
                  <a:lnTo>
                    <a:pt x="742260" y="766679"/>
                  </a:lnTo>
                  <a:lnTo>
                    <a:pt x="736264" y="772712"/>
                  </a:lnTo>
                  <a:lnTo>
                    <a:pt x="728779" y="776097"/>
                  </a:lnTo>
                  <a:lnTo>
                    <a:pt x="728779" y="779103"/>
                  </a:lnTo>
                  <a:lnTo>
                    <a:pt x="430929" y="779103"/>
                  </a:lnTo>
                  <a:lnTo>
                    <a:pt x="430929" y="818928"/>
                  </a:lnTo>
                  <a:close/>
                </a:path>
                <a:path w="1100454" h="1120140">
                  <a:moveTo>
                    <a:pt x="530212" y="818928"/>
                  </a:moveTo>
                  <a:lnTo>
                    <a:pt x="490499" y="818928"/>
                  </a:lnTo>
                  <a:lnTo>
                    <a:pt x="490499" y="779103"/>
                  </a:lnTo>
                  <a:lnTo>
                    <a:pt x="530212" y="779103"/>
                  </a:lnTo>
                  <a:lnTo>
                    <a:pt x="530212" y="818928"/>
                  </a:lnTo>
                  <a:close/>
                </a:path>
                <a:path w="1100454" h="1120140">
                  <a:moveTo>
                    <a:pt x="629494" y="818928"/>
                  </a:moveTo>
                  <a:lnTo>
                    <a:pt x="589781" y="818928"/>
                  </a:lnTo>
                  <a:lnTo>
                    <a:pt x="589781" y="779103"/>
                  </a:lnTo>
                  <a:lnTo>
                    <a:pt x="629494" y="779103"/>
                  </a:lnTo>
                  <a:lnTo>
                    <a:pt x="629494" y="818928"/>
                  </a:lnTo>
                  <a:close/>
                </a:path>
                <a:path w="1100454" h="1120140">
                  <a:moveTo>
                    <a:pt x="728779" y="818928"/>
                  </a:moveTo>
                  <a:lnTo>
                    <a:pt x="689066" y="818928"/>
                  </a:lnTo>
                  <a:lnTo>
                    <a:pt x="689066" y="779103"/>
                  </a:lnTo>
                  <a:lnTo>
                    <a:pt x="728779" y="779103"/>
                  </a:lnTo>
                  <a:lnTo>
                    <a:pt x="728779" y="818928"/>
                  </a:lnTo>
                  <a:close/>
                </a:path>
                <a:path w="1100454" h="1120140">
                  <a:moveTo>
                    <a:pt x="569925" y="1043916"/>
                  </a:moveTo>
                  <a:lnTo>
                    <a:pt x="530212" y="1043916"/>
                  </a:lnTo>
                  <a:lnTo>
                    <a:pt x="530212" y="838840"/>
                  </a:lnTo>
                  <a:lnTo>
                    <a:pt x="569925" y="838840"/>
                  </a:lnTo>
                  <a:lnTo>
                    <a:pt x="569925" y="1043916"/>
                  </a:lnTo>
                  <a:close/>
                </a:path>
                <a:path w="1100454" h="1120140">
                  <a:moveTo>
                    <a:pt x="550068" y="1120140"/>
                  </a:moveTo>
                  <a:lnTo>
                    <a:pt x="396001" y="965640"/>
                  </a:lnTo>
                  <a:lnTo>
                    <a:pt x="424079" y="937485"/>
                  </a:lnTo>
                  <a:lnTo>
                    <a:pt x="530212" y="1043916"/>
                  </a:lnTo>
                  <a:lnTo>
                    <a:pt x="626079" y="1043916"/>
                  </a:lnTo>
                  <a:lnTo>
                    <a:pt x="550068" y="1120140"/>
                  </a:lnTo>
                  <a:close/>
                </a:path>
                <a:path w="1100454" h="1120140">
                  <a:moveTo>
                    <a:pt x="626079" y="1043916"/>
                  </a:moveTo>
                  <a:lnTo>
                    <a:pt x="569925" y="1043916"/>
                  </a:lnTo>
                  <a:lnTo>
                    <a:pt x="676058" y="937485"/>
                  </a:lnTo>
                  <a:lnTo>
                    <a:pt x="704136" y="965640"/>
                  </a:lnTo>
                  <a:lnTo>
                    <a:pt x="626079" y="1043916"/>
                  </a:lnTo>
                  <a:close/>
                </a:path>
                <a:path w="1100454" h="1120140">
                  <a:moveTo>
                    <a:pt x="424079" y="182654"/>
                  </a:moveTo>
                  <a:lnTo>
                    <a:pt x="396001" y="154499"/>
                  </a:lnTo>
                  <a:lnTo>
                    <a:pt x="550068" y="0"/>
                  </a:lnTo>
                  <a:lnTo>
                    <a:pt x="626079" y="76223"/>
                  </a:lnTo>
                  <a:lnTo>
                    <a:pt x="530212" y="76223"/>
                  </a:lnTo>
                  <a:lnTo>
                    <a:pt x="424079" y="182654"/>
                  </a:lnTo>
                  <a:close/>
                </a:path>
                <a:path w="1100454" h="1120140">
                  <a:moveTo>
                    <a:pt x="569925" y="298781"/>
                  </a:moveTo>
                  <a:lnTo>
                    <a:pt x="530212" y="298781"/>
                  </a:lnTo>
                  <a:lnTo>
                    <a:pt x="530212" y="76223"/>
                  </a:lnTo>
                  <a:lnTo>
                    <a:pt x="569925" y="76223"/>
                  </a:lnTo>
                  <a:lnTo>
                    <a:pt x="569925" y="298781"/>
                  </a:lnTo>
                  <a:close/>
                </a:path>
                <a:path w="1100454" h="1120140">
                  <a:moveTo>
                    <a:pt x="676058" y="182654"/>
                  </a:moveTo>
                  <a:lnTo>
                    <a:pt x="569925" y="76223"/>
                  </a:lnTo>
                  <a:lnTo>
                    <a:pt x="626079" y="76223"/>
                  </a:lnTo>
                  <a:lnTo>
                    <a:pt x="704136" y="154499"/>
                  </a:lnTo>
                  <a:lnTo>
                    <a:pt x="676058" y="182654"/>
                  </a:lnTo>
                  <a:close/>
                </a:path>
              </a:pathLst>
            </a:custGeom>
            <a:solidFill>
              <a:srgbClr val="FFFFFF"/>
            </a:solidFill>
          </p:spPr>
          <p:txBody>
            <a:bodyPr wrap="square" lIns="0" tIns="0" rIns="0" bIns="0" rtlCol="0" anchor="t"/>
            <a:lstStyle/>
            <a:p>
              <a:endParaRPr b="1">
                <a:latin typeface="Times New Roman"/>
                <a:cs typeface="Times New Roman"/>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5725" rIns="0" bIns="0" rtlCol="0">
            <a:spAutoFit/>
          </a:bodyPr>
          <a:lstStyle/>
          <a:p>
            <a:pPr marL="12700">
              <a:lnSpc>
                <a:spcPct val="100000"/>
              </a:lnSpc>
              <a:spcBef>
                <a:spcPts val="100"/>
              </a:spcBef>
            </a:pPr>
            <a:r>
              <a:rPr spc="45"/>
              <a:t>Performance</a:t>
            </a:r>
            <a:r>
              <a:rPr spc="-484"/>
              <a:t> </a:t>
            </a:r>
            <a:r>
              <a:rPr spc="-80"/>
              <a:t>Efficiency</a:t>
            </a:r>
          </a:p>
        </p:txBody>
      </p:sp>
      <p:sp>
        <p:nvSpPr>
          <p:cNvPr id="3" name="object 3"/>
          <p:cNvSpPr txBox="1"/>
          <p:nvPr/>
        </p:nvSpPr>
        <p:spPr>
          <a:xfrm>
            <a:off x="942805" y="2115904"/>
            <a:ext cx="14138275" cy="1387475"/>
          </a:xfrm>
          <a:prstGeom prst="rect">
            <a:avLst/>
          </a:prstGeom>
        </p:spPr>
        <p:txBody>
          <a:bodyPr vert="horz" wrap="square" lIns="0" tIns="50800" rIns="0" bIns="0" rtlCol="0">
            <a:spAutoFit/>
          </a:bodyPr>
          <a:lstStyle/>
          <a:p>
            <a:pPr marL="12700">
              <a:lnSpc>
                <a:spcPct val="100000"/>
              </a:lnSpc>
              <a:spcBef>
                <a:spcPts val="400"/>
              </a:spcBef>
            </a:pPr>
            <a:r>
              <a:rPr sz="2750" spc="-204">
                <a:solidFill>
                  <a:srgbClr val="CA4520"/>
                </a:solidFill>
                <a:latin typeface="Tahoma"/>
                <a:cs typeface="Tahoma"/>
              </a:rPr>
              <a:t>A</a:t>
            </a:r>
            <a:r>
              <a:rPr sz="2750" spc="-320">
                <a:solidFill>
                  <a:srgbClr val="CA4520"/>
                </a:solidFill>
                <a:latin typeface="Tahoma"/>
                <a:cs typeface="Tahoma"/>
              </a:rPr>
              <a:t> </a:t>
            </a:r>
            <a:r>
              <a:rPr sz="2750" spc="-75">
                <a:solidFill>
                  <a:srgbClr val="CA4520"/>
                </a:solidFill>
                <a:latin typeface="Tahoma"/>
                <a:cs typeface="Tahoma"/>
              </a:rPr>
              <a:t>cloud-based</a:t>
            </a:r>
            <a:r>
              <a:rPr sz="2750" spc="-320">
                <a:solidFill>
                  <a:srgbClr val="CA4520"/>
                </a:solidFill>
                <a:latin typeface="Tahoma"/>
                <a:cs typeface="Tahoma"/>
              </a:rPr>
              <a:t> </a:t>
            </a:r>
            <a:r>
              <a:rPr sz="2750" spc="-85">
                <a:solidFill>
                  <a:srgbClr val="CA4520"/>
                </a:solidFill>
                <a:latin typeface="Tahoma"/>
                <a:cs typeface="Tahoma"/>
              </a:rPr>
              <a:t>attendance</a:t>
            </a:r>
            <a:r>
              <a:rPr sz="2750" spc="-320">
                <a:solidFill>
                  <a:srgbClr val="CA4520"/>
                </a:solidFill>
                <a:latin typeface="Tahoma"/>
                <a:cs typeface="Tahoma"/>
              </a:rPr>
              <a:t> </a:t>
            </a:r>
            <a:r>
              <a:rPr sz="2750" spc="-85">
                <a:solidFill>
                  <a:srgbClr val="CA4520"/>
                </a:solidFill>
                <a:latin typeface="Tahoma"/>
                <a:cs typeface="Tahoma"/>
              </a:rPr>
              <a:t>management</a:t>
            </a:r>
            <a:r>
              <a:rPr sz="2750" spc="-320">
                <a:solidFill>
                  <a:srgbClr val="CA4520"/>
                </a:solidFill>
                <a:latin typeface="Tahoma"/>
                <a:cs typeface="Tahoma"/>
              </a:rPr>
              <a:t> </a:t>
            </a:r>
            <a:r>
              <a:rPr sz="2750" spc="-65">
                <a:solidFill>
                  <a:srgbClr val="CA4520"/>
                </a:solidFill>
                <a:latin typeface="Tahoma"/>
                <a:cs typeface="Tahoma"/>
              </a:rPr>
              <a:t>system</a:t>
            </a:r>
            <a:r>
              <a:rPr sz="2750" spc="-320">
                <a:solidFill>
                  <a:srgbClr val="CA4520"/>
                </a:solidFill>
                <a:latin typeface="Tahoma"/>
                <a:cs typeface="Tahoma"/>
              </a:rPr>
              <a:t> </a:t>
            </a:r>
            <a:r>
              <a:rPr sz="2750" spc="-40">
                <a:solidFill>
                  <a:srgbClr val="CA4520"/>
                </a:solidFill>
                <a:latin typeface="Tahoma"/>
                <a:cs typeface="Tahoma"/>
              </a:rPr>
              <a:t>should</a:t>
            </a:r>
            <a:r>
              <a:rPr sz="2750" spc="-320">
                <a:solidFill>
                  <a:srgbClr val="CA4520"/>
                </a:solidFill>
                <a:latin typeface="Tahoma"/>
                <a:cs typeface="Tahoma"/>
              </a:rPr>
              <a:t> </a:t>
            </a:r>
            <a:r>
              <a:rPr sz="2750" spc="-114">
                <a:solidFill>
                  <a:srgbClr val="CA4520"/>
                </a:solidFill>
                <a:latin typeface="Tahoma"/>
                <a:cs typeface="Tahoma"/>
              </a:rPr>
              <a:t>be</a:t>
            </a:r>
            <a:r>
              <a:rPr sz="2750" spc="-320">
                <a:solidFill>
                  <a:srgbClr val="CA4520"/>
                </a:solidFill>
                <a:latin typeface="Tahoma"/>
                <a:cs typeface="Tahoma"/>
              </a:rPr>
              <a:t> </a:t>
            </a:r>
            <a:r>
              <a:rPr sz="2750" spc="-130">
                <a:solidFill>
                  <a:srgbClr val="CA4520"/>
                </a:solidFill>
                <a:latin typeface="Tahoma"/>
                <a:cs typeface="Tahoma"/>
              </a:rPr>
              <a:t>easy</a:t>
            </a:r>
            <a:r>
              <a:rPr sz="2750" spc="-320">
                <a:solidFill>
                  <a:srgbClr val="CA4520"/>
                </a:solidFill>
                <a:latin typeface="Tahoma"/>
                <a:cs typeface="Tahoma"/>
              </a:rPr>
              <a:t> </a:t>
            </a:r>
            <a:r>
              <a:rPr sz="2750" spc="-70">
                <a:solidFill>
                  <a:srgbClr val="CA4520"/>
                </a:solidFill>
                <a:latin typeface="Tahoma"/>
                <a:cs typeface="Tahoma"/>
              </a:rPr>
              <a:t>to</a:t>
            </a:r>
            <a:r>
              <a:rPr sz="2750" spc="-320">
                <a:solidFill>
                  <a:srgbClr val="CA4520"/>
                </a:solidFill>
                <a:latin typeface="Tahoma"/>
                <a:cs typeface="Tahoma"/>
              </a:rPr>
              <a:t> </a:t>
            </a:r>
            <a:r>
              <a:rPr sz="2750" spc="-55">
                <a:solidFill>
                  <a:srgbClr val="CA4520"/>
                </a:solidFill>
                <a:latin typeface="Tahoma"/>
                <a:cs typeface="Tahoma"/>
              </a:rPr>
              <a:t>use</a:t>
            </a:r>
            <a:r>
              <a:rPr sz="2750" spc="-320">
                <a:solidFill>
                  <a:srgbClr val="CA4520"/>
                </a:solidFill>
                <a:latin typeface="Tahoma"/>
                <a:cs typeface="Tahoma"/>
              </a:rPr>
              <a:t> </a:t>
            </a:r>
            <a:r>
              <a:rPr sz="2750" spc="-65">
                <a:solidFill>
                  <a:srgbClr val="CA4520"/>
                </a:solidFill>
                <a:latin typeface="Tahoma"/>
                <a:cs typeface="Tahoma"/>
              </a:rPr>
              <a:t>and</a:t>
            </a:r>
            <a:r>
              <a:rPr sz="2750" spc="-315">
                <a:solidFill>
                  <a:srgbClr val="CA4520"/>
                </a:solidFill>
                <a:latin typeface="Tahoma"/>
                <a:cs typeface="Tahoma"/>
              </a:rPr>
              <a:t> </a:t>
            </a:r>
            <a:r>
              <a:rPr sz="2750" spc="-35">
                <a:solidFill>
                  <a:srgbClr val="CA4520"/>
                </a:solidFill>
                <a:latin typeface="Tahoma"/>
                <a:cs typeface="Tahoma"/>
              </a:rPr>
              <a:t>intuitive</a:t>
            </a:r>
            <a:r>
              <a:rPr sz="2750" spc="-320">
                <a:solidFill>
                  <a:srgbClr val="CA4520"/>
                </a:solidFill>
                <a:latin typeface="Tahoma"/>
                <a:cs typeface="Tahoma"/>
              </a:rPr>
              <a:t> </a:t>
            </a:r>
            <a:r>
              <a:rPr sz="2750" spc="-25">
                <a:solidFill>
                  <a:srgbClr val="CA4520"/>
                </a:solidFill>
                <a:latin typeface="Tahoma"/>
                <a:cs typeface="Tahoma"/>
              </a:rPr>
              <a:t>for</a:t>
            </a:r>
            <a:endParaRPr sz="2750">
              <a:latin typeface="Tahoma"/>
              <a:cs typeface="Tahoma"/>
            </a:endParaRPr>
          </a:p>
          <a:p>
            <a:pPr marL="12700" marR="5080">
              <a:lnSpc>
                <a:spcPct val="106800"/>
              </a:lnSpc>
              <a:spcBef>
                <a:spcPts val="75"/>
              </a:spcBef>
            </a:pPr>
            <a:r>
              <a:rPr sz="2750" spc="-70">
                <a:solidFill>
                  <a:srgbClr val="CA4520"/>
                </a:solidFill>
                <a:latin typeface="Tahoma"/>
                <a:cs typeface="Tahoma"/>
              </a:rPr>
              <a:t>both</a:t>
            </a:r>
            <a:r>
              <a:rPr sz="2750" spc="-310">
                <a:solidFill>
                  <a:srgbClr val="CA4520"/>
                </a:solidFill>
                <a:latin typeface="Tahoma"/>
                <a:cs typeface="Tahoma"/>
              </a:rPr>
              <a:t> </a:t>
            </a:r>
            <a:r>
              <a:rPr sz="2750" spc="-40">
                <a:solidFill>
                  <a:srgbClr val="CA4520"/>
                </a:solidFill>
                <a:latin typeface="Tahoma"/>
                <a:cs typeface="Tahoma"/>
              </a:rPr>
              <a:t>administrators</a:t>
            </a:r>
            <a:r>
              <a:rPr sz="2750" spc="-310">
                <a:solidFill>
                  <a:srgbClr val="CA4520"/>
                </a:solidFill>
                <a:latin typeface="Tahoma"/>
                <a:cs typeface="Tahoma"/>
              </a:rPr>
              <a:t> </a:t>
            </a:r>
            <a:r>
              <a:rPr sz="2750" spc="-65">
                <a:solidFill>
                  <a:srgbClr val="CA4520"/>
                </a:solidFill>
                <a:latin typeface="Tahoma"/>
                <a:cs typeface="Tahoma"/>
              </a:rPr>
              <a:t>and</a:t>
            </a:r>
            <a:r>
              <a:rPr sz="2750" spc="-310">
                <a:solidFill>
                  <a:srgbClr val="CA4520"/>
                </a:solidFill>
                <a:latin typeface="Tahoma"/>
                <a:cs typeface="Tahoma"/>
              </a:rPr>
              <a:t> </a:t>
            </a:r>
            <a:r>
              <a:rPr sz="2750" spc="-145">
                <a:solidFill>
                  <a:srgbClr val="CA4520"/>
                </a:solidFill>
                <a:latin typeface="Tahoma"/>
                <a:cs typeface="Tahoma"/>
              </a:rPr>
              <a:t>employees.</a:t>
            </a:r>
            <a:r>
              <a:rPr sz="2750" spc="-310">
                <a:solidFill>
                  <a:srgbClr val="CA4520"/>
                </a:solidFill>
                <a:latin typeface="Tahoma"/>
                <a:cs typeface="Tahoma"/>
              </a:rPr>
              <a:t> </a:t>
            </a:r>
            <a:r>
              <a:rPr sz="2750" spc="-204">
                <a:solidFill>
                  <a:srgbClr val="CA4520"/>
                </a:solidFill>
                <a:latin typeface="Tahoma"/>
                <a:cs typeface="Tahoma"/>
              </a:rPr>
              <a:t>The</a:t>
            </a:r>
            <a:r>
              <a:rPr sz="2750" spc="-310">
                <a:solidFill>
                  <a:srgbClr val="CA4520"/>
                </a:solidFill>
                <a:latin typeface="Tahoma"/>
                <a:cs typeface="Tahoma"/>
              </a:rPr>
              <a:t> </a:t>
            </a:r>
            <a:r>
              <a:rPr sz="2750" spc="-65">
                <a:solidFill>
                  <a:srgbClr val="CA4520"/>
                </a:solidFill>
                <a:latin typeface="Tahoma"/>
                <a:cs typeface="Tahoma"/>
              </a:rPr>
              <a:t>system</a:t>
            </a:r>
            <a:r>
              <a:rPr sz="2750" spc="-310">
                <a:solidFill>
                  <a:srgbClr val="CA4520"/>
                </a:solidFill>
                <a:latin typeface="Tahoma"/>
                <a:cs typeface="Tahoma"/>
              </a:rPr>
              <a:t> </a:t>
            </a:r>
            <a:r>
              <a:rPr sz="2750" spc="-40">
                <a:solidFill>
                  <a:srgbClr val="CA4520"/>
                </a:solidFill>
                <a:latin typeface="Tahoma"/>
                <a:cs typeface="Tahoma"/>
              </a:rPr>
              <a:t>should</a:t>
            </a:r>
            <a:r>
              <a:rPr sz="2750" spc="-305">
                <a:solidFill>
                  <a:srgbClr val="CA4520"/>
                </a:solidFill>
                <a:latin typeface="Tahoma"/>
                <a:cs typeface="Tahoma"/>
              </a:rPr>
              <a:t> </a:t>
            </a:r>
            <a:r>
              <a:rPr sz="2750" spc="-120">
                <a:solidFill>
                  <a:srgbClr val="CA4520"/>
                </a:solidFill>
                <a:latin typeface="Tahoma"/>
                <a:cs typeface="Tahoma"/>
              </a:rPr>
              <a:t>have</a:t>
            </a:r>
            <a:r>
              <a:rPr sz="2750" spc="-310">
                <a:solidFill>
                  <a:srgbClr val="CA4520"/>
                </a:solidFill>
                <a:latin typeface="Tahoma"/>
                <a:cs typeface="Tahoma"/>
              </a:rPr>
              <a:t> </a:t>
            </a:r>
            <a:r>
              <a:rPr sz="2750" spc="-50">
                <a:solidFill>
                  <a:srgbClr val="CA4520"/>
                </a:solidFill>
                <a:latin typeface="Tahoma"/>
                <a:cs typeface="Tahoma"/>
              </a:rPr>
              <a:t>a</a:t>
            </a:r>
            <a:r>
              <a:rPr sz="2750" spc="-310">
                <a:solidFill>
                  <a:srgbClr val="CA4520"/>
                </a:solidFill>
                <a:latin typeface="Tahoma"/>
                <a:cs typeface="Tahoma"/>
              </a:rPr>
              <a:t> </a:t>
            </a:r>
            <a:r>
              <a:rPr sz="2750" spc="-105">
                <a:solidFill>
                  <a:srgbClr val="CA4520"/>
                </a:solidFill>
                <a:latin typeface="Tahoma"/>
                <a:cs typeface="Tahoma"/>
              </a:rPr>
              <a:t>user-</a:t>
            </a:r>
            <a:r>
              <a:rPr sz="2750" spc="-85">
                <a:solidFill>
                  <a:srgbClr val="CA4520"/>
                </a:solidFill>
                <a:latin typeface="Tahoma"/>
                <a:cs typeface="Tahoma"/>
              </a:rPr>
              <a:t>friendly</a:t>
            </a:r>
            <a:r>
              <a:rPr sz="2750" spc="-310">
                <a:solidFill>
                  <a:srgbClr val="CA4520"/>
                </a:solidFill>
                <a:latin typeface="Tahoma"/>
                <a:cs typeface="Tahoma"/>
              </a:rPr>
              <a:t> </a:t>
            </a:r>
            <a:r>
              <a:rPr sz="2750" spc="-110">
                <a:solidFill>
                  <a:srgbClr val="CA4520"/>
                </a:solidFill>
                <a:latin typeface="Tahoma"/>
                <a:cs typeface="Tahoma"/>
              </a:rPr>
              <a:t>interface,</a:t>
            </a:r>
            <a:r>
              <a:rPr sz="2750" spc="-310">
                <a:solidFill>
                  <a:srgbClr val="CA4520"/>
                </a:solidFill>
                <a:latin typeface="Tahoma"/>
                <a:cs typeface="Tahoma"/>
              </a:rPr>
              <a:t> </a:t>
            </a:r>
            <a:r>
              <a:rPr sz="2750" spc="-114">
                <a:solidFill>
                  <a:srgbClr val="CA4520"/>
                </a:solidFill>
                <a:latin typeface="Tahoma"/>
                <a:cs typeface="Tahoma"/>
              </a:rPr>
              <a:t>be</a:t>
            </a:r>
            <a:r>
              <a:rPr sz="2750" spc="-310">
                <a:solidFill>
                  <a:srgbClr val="CA4520"/>
                </a:solidFill>
                <a:latin typeface="Tahoma"/>
                <a:cs typeface="Tahoma"/>
              </a:rPr>
              <a:t> </a:t>
            </a:r>
            <a:r>
              <a:rPr sz="2750" spc="-10">
                <a:solidFill>
                  <a:srgbClr val="CA4520"/>
                </a:solidFill>
                <a:latin typeface="Tahoma"/>
                <a:cs typeface="Tahoma"/>
              </a:rPr>
              <a:t>accessible </a:t>
            </a:r>
            <a:r>
              <a:rPr sz="2750" spc="-75">
                <a:solidFill>
                  <a:srgbClr val="CA4520"/>
                </a:solidFill>
                <a:latin typeface="Tahoma"/>
                <a:cs typeface="Tahoma"/>
              </a:rPr>
              <a:t>from</a:t>
            </a:r>
            <a:r>
              <a:rPr sz="2750" spc="-320">
                <a:solidFill>
                  <a:srgbClr val="CA4520"/>
                </a:solidFill>
                <a:latin typeface="Tahoma"/>
                <a:cs typeface="Tahoma"/>
              </a:rPr>
              <a:t> </a:t>
            </a:r>
            <a:r>
              <a:rPr sz="2750" spc="-30">
                <a:solidFill>
                  <a:srgbClr val="CA4520"/>
                </a:solidFill>
                <a:latin typeface="Tahoma"/>
                <a:cs typeface="Tahoma"/>
              </a:rPr>
              <a:t>multiple</a:t>
            </a:r>
            <a:r>
              <a:rPr sz="2750" spc="-320">
                <a:solidFill>
                  <a:srgbClr val="CA4520"/>
                </a:solidFill>
                <a:latin typeface="Tahoma"/>
                <a:cs typeface="Tahoma"/>
              </a:rPr>
              <a:t> </a:t>
            </a:r>
            <a:r>
              <a:rPr sz="2750" spc="-110">
                <a:solidFill>
                  <a:srgbClr val="CA4520"/>
                </a:solidFill>
                <a:latin typeface="Tahoma"/>
                <a:cs typeface="Tahoma"/>
              </a:rPr>
              <a:t>devices,</a:t>
            </a:r>
            <a:r>
              <a:rPr sz="2750" spc="-315">
                <a:solidFill>
                  <a:srgbClr val="CA4520"/>
                </a:solidFill>
                <a:latin typeface="Tahoma"/>
                <a:cs typeface="Tahoma"/>
              </a:rPr>
              <a:t> </a:t>
            </a:r>
            <a:r>
              <a:rPr sz="2750" spc="-65">
                <a:solidFill>
                  <a:srgbClr val="CA4520"/>
                </a:solidFill>
                <a:latin typeface="Tahoma"/>
                <a:cs typeface="Tahoma"/>
              </a:rPr>
              <a:t>and</a:t>
            </a:r>
            <a:r>
              <a:rPr sz="2750" spc="-320">
                <a:solidFill>
                  <a:srgbClr val="CA4520"/>
                </a:solidFill>
                <a:latin typeface="Tahoma"/>
                <a:cs typeface="Tahoma"/>
              </a:rPr>
              <a:t> </a:t>
            </a:r>
            <a:r>
              <a:rPr sz="2750" spc="-65">
                <a:solidFill>
                  <a:srgbClr val="CA4520"/>
                </a:solidFill>
                <a:latin typeface="Tahoma"/>
                <a:cs typeface="Tahoma"/>
              </a:rPr>
              <a:t>support</a:t>
            </a:r>
            <a:r>
              <a:rPr sz="2750" spc="-315">
                <a:solidFill>
                  <a:srgbClr val="CA4520"/>
                </a:solidFill>
                <a:latin typeface="Tahoma"/>
                <a:cs typeface="Tahoma"/>
              </a:rPr>
              <a:t> </a:t>
            </a:r>
            <a:r>
              <a:rPr sz="2750" spc="-70">
                <a:solidFill>
                  <a:srgbClr val="CA4520"/>
                </a:solidFill>
                <a:latin typeface="Tahoma"/>
                <a:cs typeface="Tahoma"/>
              </a:rPr>
              <a:t>integration</a:t>
            </a:r>
            <a:r>
              <a:rPr sz="2750" spc="-320">
                <a:solidFill>
                  <a:srgbClr val="CA4520"/>
                </a:solidFill>
                <a:latin typeface="Tahoma"/>
                <a:cs typeface="Tahoma"/>
              </a:rPr>
              <a:t> </a:t>
            </a:r>
            <a:r>
              <a:rPr sz="2750" spc="-60">
                <a:solidFill>
                  <a:srgbClr val="CA4520"/>
                </a:solidFill>
                <a:latin typeface="Tahoma"/>
                <a:cs typeface="Tahoma"/>
              </a:rPr>
              <a:t>with</a:t>
            </a:r>
            <a:r>
              <a:rPr sz="2750" spc="-320">
                <a:solidFill>
                  <a:srgbClr val="CA4520"/>
                </a:solidFill>
                <a:latin typeface="Tahoma"/>
                <a:cs typeface="Tahoma"/>
              </a:rPr>
              <a:t> </a:t>
            </a:r>
            <a:r>
              <a:rPr sz="2750" spc="-110">
                <a:solidFill>
                  <a:srgbClr val="CA4520"/>
                </a:solidFill>
                <a:latin typeface="Tahoma"/>
                <a:cs typeface="Tahoma"/>
              </a:rPr>
              <a:t>other</a:t>
            </a:r>
            <a:r>
              <a:rPr sz="2750" spc="-315">
                <a:solidFill>
                  <a:srgbClr val="CA4520"/>
                </a:solidFill>
                <a:latin typeface="Tahoma"/>
                <a:cs typeface="Tahoma"/>
              </a:rPr>
              <a:t> </a:t>
            </a:r>
            <a:r>
              <a:rPr sz="2750" spc="-45">
                <a:solidFill>
                  <a:srgbClr val="CA4520"/>
                </a:solidFill>
                <a:latin typeface="Tahoma"/>
                <a:cs typeface="Tahoma"/>
              </a:rPr>
              <a:t>systems</a:t>
            </a:r>
            <a:r>
              <a:rPr sz="2750" spc="-320">
                <a:solidFill>
                  <a:srgbClr val="CA4520"/>
                </a:solidFill>
                <a:latin typeface="Tahoma"/>
                <a:cs typeface="Tahoma"/>
              </a:rPr>
              <a:t> </a:t>
            </a:r>
            <a:r>
              <a:rPr sz="2750" spc="-60">
                <a:solidFill>
                  <a:srgbClr val="CA4520"/>
                </a:solidFill>
                <a:latin typeface="Tahoma"/>
                <a:cs typeface="Tahoma"/>
              </a:rPr>
              <a:t>used</a:t>
            </a:r>
            <a:r>
              <a:rPr sz="2750" spc="-315">
                <a:solidFill>
                  <a:srgbClr val="CA4520"/>
                </a:solidFill>
                <a:latin typeface="Tahoma"/>
                <a:cs typeface="Tahoma"/>
              </a:rPr>
              <a:t> </a:t>
            </a:r>
            <a:r>
              <a:rPr sz="2750" spc="-140">
                <a:solidFill>
                  <a:srgbClr val="CA4520"/>
                </a:solidFill>
                <a:latin typeface="Tahoma"/>
                <a:cs typeface="Tahoma"/>
              </a:rPr>
              <a:t>by</a:t>
            </a:r>
            <a:r>
              <a:rPr sz="2750" spc="-320">
                <a:solidFill>
                  <a:srgbClr val="CA4520"/>
                </a:solidFill>
                <a:latin typeface="Tahoma"/>
                <a:cs typeface="Tahoma"/>
              </a:rPr>
              <a:t> </a:t>
            </a:r>
            <a:r>
              <a:rPr sz="2750" spc="-80">
                <a:solidFill>
                  <a:srgbClr val="CA4520"/>
                </a:solidFill>
                <a:latin typeface="Tahoma"/>
                <a:cs typeface="Tahoma"/>
              </a:rPr>
              <a:t>the</a:t>
            </a:r>
            <a:r>
              <a:rPr sz="2750" spc="-320">
                <a:solidFill>
                  <a:srgbClr val="CA4520"/>
                </a:solidFill>
                <a:latin typeface="Tahoma"/>
                <a:cs typeface="Tahoma"/>
              </a:rPr>
              <a:t> </a:t>
            </a:r>
            <a:r>
              <a:rPr sz="2750" spc="-10">
                <a:solidFill>
                  <a:srgbClr val="CA4520"/>
                </a:solidFill>
                <a:latin typeface="Tahoma"/>
                <a:cs typeface="Tahoma"/>
              </a:rPr>
              <a:t>organization.</a:t>
            </a:r>
            <a:endParaRPr sz="2750">
              <a:latin typeface="Tahoma"/>
              <a:cs typeface="Tahoma"/>
            </a:endParaRPr>
          </a:p>
        </p:txBody>
      </p:sp>
      <p:pic>
        <p:nvPicPr>
          <p:cNvPr id="4" name="object 4"/>
          <p:cNvPicPr/>
          <p:nvPr/>
        </p:nvPicPr>
        <p:blipFill>
          <a:blip r:embed="rId2" cstate="print"/>
          <a:stretch>
            <a:fillRect/>
          </a:stretch>
        </p:blipFill>
        <p:spPr>
          <a:xfrm>
            <a:off x="659422" y="6569019"/>
            <a:ext cx="1600199" cy="1600199"/>
          </a:xfrm>
          <a:prstGeom prst="rect">
            <a:avLst/>
          </a:prstGeom>
        </p:spPr>
      </p:pic>
      <p:grpSp>
        <p:nvGrpSpPr>
          <p:cNvPr id="5" name="object 5"/>
          <p:cNvGrpSpPr/>
          <p:nvPr/>
        </p:nvGrpSpPr>
        <p:grpSpPr>
          <a:xfrm>
            <a:off x="4372874" y="6674753"/>
            <a:ext cx="1506220" cy="1387475"/>
            <a:chOff x="4372874" y="6674753"/>
            <a:chExt cx="1506220" cy="1387475"/>
          </a:xfrm>
        </p:grpSpPr>
        <p:sp>
          <p:nvSpPr>
            <p:cNvPr id="6" name="object 6"/>
            <p:cNvSpPr/>
            <p:nvPr/>
          </p:nvSpPr>
          <p:spPr>
            <a:xfrm>
              <a:off x="4651930" y="7707205"/>
              <a:ext cx="302895" cy="210820"/>
            </a:xfrm>
            <a:custGeom>
              <a:avLst/>
              <a:gdLst/>
              <a:ahLst/>
              <a:cxnLst/>
              <a:rect l="l" t="t" r="r" b="b"/>
              <a:pathLst>
                <a:path w="302895" h="210820">
                  <a:moveTo>
                    <a:pt x="302722" y="210751"/>
                  </a:moveTo>
                  <a:lnTo>
                    <a:pt x="147086" y="167380"/>
                  </a:lnTo>
                  <a:lnTo>
                    <a:pt x="0" y="0"/>
                  </a:lnTo>
                  <a:lnTo>
                    <a:pt x="163992" y="13592"/>
                  </a:lnTo>
                  <a:lnTo>
                    <a:pt x="302722" y="210751"/>
                  </a:lnTo>
                  <a:close/>
                </a:path>
              </a:pathLst>
            </a:custGeom>
            <a:solidFill>
              <a:srgbClr val="B8852D"/>
            </a:solidFill>
          </p:spPr>
          <p:txBody>
            <a:bodyPr wrap="square" lIns="0" tIns="0" rIns="0" bIns="0" rtlCol="0"/>
            <a:lstStyle/>
            <a:p>
              <a:endParaRPr/>
            </a:p>
          </p:txBody>
        </p:sp>
        <p:sp>
          <p:nvSpPr>
            <p:cNvPr id="7" name="object 7"/>
            <p:cNvSpPr/>
            <p:nvPr/>
          </p:nvSpPr>
          <p:spPr>
            <a:xfrm>
              <a:off x="4815922" y="7670570"/>
              <a:ext cx="250190" cy="247650"/>
            </a:xfrm>
            <a:custGeom>
              <a:avLst/>
              <a:gdLst/>
              <a:ahLst/>
              <a:cxnLst/>
              <a:rect l="l" t="t" r="r" b="b"/>
              <a:pathLst>
                <a:path w="250189" h="247650">
                  <a:moveTo>
                    <a:pt x="138746" y="247353"/>
                  </a:moveTo>
                  <a:lnTo>
                    <a:pt x="0" y="50170"/>
                  </a:lnTo>
                  <a:lnTo>
                    <a:pt x="145994" y="0"/>
                  </a:lnTo>
                  <a:lnTo>
                    <a:pt x="250064" y="14684"/>
                  </a:lnTo>
                  <a:lnTo>
                    <a:pt x="138746" y="247372"/>
                  </a:lnTo>
                  <a:close/>
                </a:path>
              </a:pathLst>
            </a:custGeom>
            <a:solidFill>
              <a:srgbClr val="D9A741"/>
            </a:solidFill>
          </p:spPr>
          <p:txBody>
            <a:bodyPr wrap="square" lIns="0" tIns="0" rIns="0" bIns="0" rtlCol="0"/>
            <a:lstStyle/>
            <a:p>
              <a:endParaRPr/>
            </a:p>
          </p:txBody>
        </p:sp>
        <p:pic>
          <p:nvPicPr>
            <p:cNvPr id="8" name="object 8"/>
            <p:cNvPicPr/>
            <p:nvPr/>
          </p:nvPicPr>
          <p:blipFill>
            <a:blip r:embed="rId3" cstate="print"/>
            <a:stretch>
              <a:fillRect/>
            </a:stretch>
          </p:blipFill>
          <p:spPr>
            <a:xfrm>
              <a:off x="4411090" y="7668424"/>
              <a:ext cx="246543" cy="139330"/>
            </a:xfrm>
            <a:prstGeom prst="rect">
              <a:avLst/>
            </a:prstGeom>
          </p:spPr>
        </p:pic>
        <p:sp>
          <p:nvSpPr>
            <p:cNvPr id="9" name="object 9"/>
            <p:cNvSpPr/>
            <p:nvPr/>
          </p:nvSpPr>
          <p:spPr>
            <a:xfrm>
              <a:off x="4372874" y="6889955"/>
              <a:ext cx="527685" cy="805815"/>
            </a:xfrm>
            <a:custGeom>
              <a:avLst/>
              <a:gdLst/>
              <a:ahLst/>
              <a:cxnLst/>
              <a:rect l="l" t="t" r="r" b="b"/>
              <a:pathLst>
                <a:path w="527685" h="805815">
                  <a:moveTo>
                    <a:pt x="89347" y="805408"/>
                  </a:moveTo>
                  <a:lnTo>
                    <a:pt x="0" y="787223"/>
                  </a:lnTo>
                  <a:lnTo>
                    <a:pt x="0" y="44918"/>
                  </a:lnTo>
                  <a:lnTo>
                    <a:pt x="89347" y="0"/>
                  </a:lnTo>
                  <a:lnTo>
                    <a:pt x="527124" y="425483"/>
                  </a:lnTo>
                  <a:lnTo>
                    <a:pt x="89347" y="805408"/>
                  </a:lnTo>
                  <a:close/>
                </a:path>
              </a:pathLst>
            </a:custGeom>
            <a:solidFill>
              <a:srgbClr val="866929"/>
            </a:solidFill>
          </p:spPr>
          <p:txBody>
            <a:bodyPr wrap="square" lIns="0" tIns="0" rIns="0" bIns="0" rtlCol="0"/>
            <a:lstStyle/>
            <a:p>
              <a:endParaRPr/>
            </a:p>
          </p:txBody>
        </p:sp>
        <p:sp>
          <p:nvSpPr>
            <p:cNvPr id="10" name="object 10"/>
            <p:cNvSpPr/>
            <p:nvPr/>
          </p:nvSpPr>
          <p:spPr>
            <a:xfrm>
              <a:off x="4462221" y="6889955"/>
              <a:ext cx="346075" cy="805815"/>
            </a:xfrm>
            <a:custGeom>
              <a:avLst/>
              <a:gdLst/>
              <a:ahLst/>
              <a:cxnLst/>
              <a:rect l="l" t="t" r="r" b="b"/>
              <a:pathLst>
                <a:path w="346075" h="805815">
                  <a:moveTo>
                    <a:pt x="0" y="805408"/>
                  </a:moveTo>
                  <a:lnTo>
                    <a:pt x="0" y="0"/>
                  </a:lnTo>
                  <a:lnTo>
                    <a:pt x="345567" y="74927"/>
                  </a:lnTo>
                  <a:lnTo>
                    <a:pt x="345567" y="773404"/>
                  </a:lnTo>
                  <a:lnTo>
                    <a:pt x="0" y="805408"/>
                  </a:lnTo>
                  <a:close/>
                </a:path>
              </a:pathLst>
            </a:custGeom>
            <a:solidFill>
              <a:srgbClr val="D9A741"/>
            </a:solidFill>
          </p:spPr>
          <p:txBody>
            <a:bodyPr wrap="square" lIns="0" tIns="0" rIns="0" bIns="0" rtlCol="0"/>
            <a:lstStyle/>
            <a:p>
              <a:endParaRPr/>
            </a:p>
          </p:txBody>
        </p:sp>
        <p:sp>
          <p:nvSpPr>
            <p:cNvPr id="11" name="object 11"/>
            <p:cNvSpPr/>
            <p:nvPr/>
          </p:nvSpPr>
          <p:spPr>
            <a:xfrm>
              <a:off x="4572654" y="6756950"/>
              <a:ext cx="576580" cy="993140"/>
            </a:xfrm>
            <a:custGeom>
              <a:avLst/>
              <a:gdLst/>
              <a:ahLst/>
              <a:cxnLst/>
              <a:rect l="l" t="t" r="r" b="b"/>
              <a:pathLst>
                <a:path w="576579" h="993140">
                  <a:moveTo>
                    <a:pt x="153242" y="992952"/>
                  </a:moveTo>
                  <a:lnTo>
                    <a:pt x="0" y="962059"/>
                  </a:lnTo>
                  <a:lnTo>
                    <a:pt x="0" y="77336"/>
                  </a:lnTo>
                  <a:lnTo>
                    <a:pt x="153242" y="0"/>
                  </a:lnTo>
                  <a:lnTo>
                    <a:pt x="576523" y="503705"/>
                  </a:lnTo>
                  <a:lnTo>
                    <a:pt x="153242" y="992952"/>
                  </a:lnTo>
                  <a:close/>
                </a:path>
              </a:pathLst>
            </a:custGeom>
            <a:solidFill>
              <a:srgbClr val="866929"/>
            </a:solidFill>
          </p:spPr>
          <p:txBody>
            <a:bodyPr wrap="square" lIns="0" tIns="0" rIns="0" bIns="0" rtlCol="0"/>
            <a:lstStyle/>
            <a:p>
              <a:endParaRPr/>
            </a:p>
          </p:txBody>
        </p:sp>
        <p:sp>
          <p:nvSpPr>
            <p:cNvPr id="12" name="object 12"/>
            <p:cNvSpPr/>
            <p:nvPr/>
          </p:nvSpPr>
          <p:spPr>
            <a:xfrm>
              <a:off x="4725897" y="6756950"/>
              <a:ext cx="875665" cy="993140"/>
            </a:xfrm>
            <a:custGeom>
              <a:avLst/>
              <a:gdLst/>
              <a:ahLst/>
              <a:cxnLst/>
              <a:rect l="l" t="t" r="r" b="b"/>
              <a:pathLst>
                <a:path w="875664" h="993140">
                  <a:moveTo>
                    <a:pt x="0" y="992952"/>
                  </a:moveTo>
                  <a:lnTo>
                    <a:pt x="0" y="0"/>
                  </a:lnTo>
                  <a:lnTo>
                    <a:pt x="875102" y="277380"/>
                  </a:lnTo>
                  <a:lnTo>
                    <a:pt x="875102" y="880561"/>
                  </a:lnTo>
                  <a:lnTo>
                    <a:pt x="0" y="992952"/>
                  </a:lnTo>
                  <a:close/>
                </a:path>
              </a:pathLst>
            </a:custGeom>
            <a:solidFill>
              <a:srgbClr val="D9A741"/>
            </a:solidFill>
          </p:spPr>
          <p:txBody>
            <a:bodyPr wrap="square" lIns="0" tIns="0" rIns="0" bIns="0" rtlCol="0"/>
            <a:lstStyle/>
            <a:p>
              <a:endParaRPr/>
            </a:p>
          </p:txBody>
        </p:sp>
        <p:sp>
          <p:nvSpPr>
            <p:cNvPr id="13" name="object 13"/>
            <p:cNvSpPr/>
            <p:nvPr/>
          </p:nvSpPr>
          <p:spPr>
            <a:xfrm>
              <a:off x="5012634" y="7761951"/>
              <a:ext cx="430530" cy="300355"/>
            </a:xfrm>
            <a:custGeom>
              <a:avLst/>
              <a:gdLst/>
              <a:ahLst/>
              <a:cxnLst/>
              <a:rect l="l" t="t" r="r" b="b"/>
              <a:pathLst>
                <a:path w="430529" h="300354">
                  <a:moveTo>
                    <a:pt x="430077" y="299726"/>
                  </a:moveTo>
                  <a:lnTo>
                    <a:pt x="209004" y="237940"/>
                  </a:lnTo>
                  <a:lnTo>
                    <a:pt x="0" y="0"/>
                  </a:lnTo>
                  <a:lnTo>
                    <a:pt x="233158" y="19503"/>
                  </a:lnTo>
                  <a:lnTo>
                    <a:pt x="430077" y="299726"/>
                  </a:lnTo>
                  <a:close/>
                </a:path>
              </a:pathLst>
            </a:custGeom>
            <a:solidFill>
              <a:srgbClr val="B8852D"/>
            </a:solidFill>
          </p:spPr>
          <p:txBody>
            <a:bodyPr wrap="square" lIns="0" tIns="0" rIns="0" bIns="0" rtlCol="0"/>
            <a:lstStyle/>
            <a:p>
              <a:endParaRPr/>
            </a:p>
          </p:txBody>
        </p:sp>
        <p:sp>
          <p:nvSpPr>
            <p:cNvPr id="14" name="object 14"/>
            <p:cNvSpPr/>
            <p:nvPr/>
          </p:nvSpPr>
          <p:spPr>
            <a:xfrm>
              <a:off x="5245773" y="7710029"/>
              <a:ext cx="355600" cy="351790"/>
            </a:xfrm>
            <a:custGeom>
              <a:avLst/>
              <a:gdLst/>
              <a:ahLst/>
              <a:cxnLst/>
              <a:rect l="l" t="t" r="r" b="b"/>
              <a:pathLst>
                <a:path w="355600" h="351790">
                  <a:moveTo>
                    <a:pt x="196937" y="351648"/>
                  </a:moveTo>
                  <a:lnTo>
                    <a:pt x="0" y="71425"/>
                  </a:lnTo>
                  <a:lnTo>
                    <a:pt x="207254" y="0"/>
                  </a:lnTo>
                  <a:lnTo>
                    <a:pt x="355225" y="21028"/>
                  </a:lnTo>
                  <a:lnTo>
                    <a:pt x="196937" y="351648"/>
                  </a:lnTo>
                  <a:close/>
                </a:path>
              </a:pathLst>
            </a:custGeom>
            <a:solidFill>
              <a:srgbClr val="D9A741"/>
            </a:solidFill>
          </p:spPr>
          <p:txBody>
            <a:bodyPr wrap="square" lIns="0" tIns="0" rIns="0" bIns="0" rtlCol="0"/>
            <a:lstStyle/>
            <a:p>
              <a:endParaRPr/>
            </a:p>
          </p:txBody>
        </p:sp>
        <p:sp>
          <p:nvSpPr>
            <p:cNvPr id="15" name="object 15"/>
            <p:cNvSpPr/>
            <p:nvPr/>
          </p:nvSpPr>
          <p:spPr>
            <a:xfrm>
              <a:off x="4899998" y="6674753"/>
              <a:ext cx="531495" cy="1151255"/>
            </a:xfrm>
            <a:custGeom>
              <a:avLst/>
              <a:gdLst/>
              <a:ahLst/>
              <a:cxnLst/>
              <a:rect l="l" t="t" r="r" b="b"/>
              <a:pathLst>
                <a:path w="531495" h="1151254">
                  <a:moveTo>
                    <a:pt x="225477" y="1151167"/>
                  </a:moveTo>
                  <a:lnTo>
                    <a:pt x="0" y="1107792"/>
                  </a:lnTo>
                  <a:lnTo>
                    <a:pt x="0" y="0"/>
                  </a:lnTo>
                  <a:lnTo>
                    <a:pt x="282847" y="0"/>
                  </a:lnTo>
                  <a:lnTo>
                    <a:pt x="531304" y="516001"/>
                  </a:lnTo>
                  <a:lnTo>
                    <a:pt x="225477" y="1151167"/>
                  </a:lnTo>
                  <a:close/>
                </a:path>
              </a:pathLst>
            </a:custGeom>
            <a:solidFill>
              <a:srgbClr val="866929"/>
            </a:solidFill>
          </p:spPr>
          <p:txBody>
            <a:bodyPr wrap="square" lIns="0" tIns="0" rIns="0" bIns="0" rtlCol="0"/>
            <a:lstStyle/>
            <a:p>
              <a:endParaRPr/>
            </a:p>
          </p:txBody>
        </p:sp>
        <p:sp>
          <p:nvSpPr>
            <p:cNvPr id="16" name="object 16"/>
            <p:cNvSpPr/>
            <p:nvPr/>
          </p:nvSpPr>
          <p:spPr>
            <a:xfrm>
              <a:off x="5125476" y="6674753"/>
              <a:ext cx="753745" cy="1151255"/>
            </a:xfrm>
            <a:custGeom>
              <a:avLst/>
              <a:gdLst/>
              <a:ahLst/>
              <a:cxnLst/>
              <a:rect l="l" t="t" r="r" b="b"/>
              <a:pathLst>
                <a:path w="753745" h="1151254">
                  <a:moveTo>
                    <a:pt x="0" y="1151186"/>
                  </a:moveTo>
                  <a:lnTo>
                    <a:pt x="0" y="0"/>
                  </a:lnTo>
                  <a:lnTo>
                    <a:pt x="238775" y="0"/>
                  </a:lnTo>
                  <a:lnTo>
                    <a:pt x="753468" y="256825"/>
                  </a:lnTo>
                  <a:lnTo>
                    <a:pt x="753468" y="1000654"/>
                  </a:lnTo>
                  <a:lnTo>
                    <a:pt x="0" y="1151186"/>
                  </a:lnTo>
                  <a:close/>
                </a:path>
              </a:pathLst>
            </a:custGeom>
            <a:solidFill>
              <a:srgbClr val="D9A741"/>
            </a:solidFill>
          </p:spPr>
          <p:txBody>
            <a:bodyPr wrap="square" lIns="0" tIns="0" rIns="0" bIns="0" rtlCol="0"/>
            <a:lstStyle/>
            <a:p>
              <a:endParaRPr/>
            </a:p>
          </p:txBody>
        </p:sp>
      </p:grpSp>
      <p:sp>
        <p:nvSpPr>
          <p:cNvPr id="17" name="object 17"/>
          <p:cNvSpPr txBox="1"/>
          <p:nvPr/>
        </p:nvSpPr>
        <p:spPr>
          <a:xfrm>
            <a:off x="939800" y="3963829"/>
            <a:ext cx="9041765" cy="2249805"/>
          </a:xfrm>
          <a:prstGeom prst="rect">
            <a:avLst/>
          </a:prstGeom>
        </p:spPr>
        <p:txBody>
          <a:bodyPr vert="horz" wrap="square" lIns="0" tIns="12065" rIns="0" bIns="0" rtlCol="0">
            <a:spAutoFit/>
          </a:bodyPr>
          <a:lstStyle/>
          <a:p>
            <a:pPr marL="12700">
              <a:lnSpc>
                <a:spcPct val="100000"/>
              </a:lnSpc>
              <a:spcBef>
                <a:spcPts val="95"/>
              </a:spcBef>
            </a:pPr>
            <a:r>
              <a:rPr sz="2750" spc="-80">
                <a:solidFill>
                  <a:srgbClr val="CA4520"/>
                </a:solidFill>
                <a:latin typeface="Tahoma"/>
                <a:cs typeface="Tahoma"/>
              </a:rPr>
              <a:t>Services</a:t>
            </a:r>
            <a:r>
              <a:rPr sz="2750" spc="-300">
                <a:solidFill>
                  <a:srgbClr val="CA4520"/>
                </a:solidFill>
                <a:latin typeface="Tahoma"/>
                <a:cs typeface="Tahoma"/>
              </a:rPr>
              <a:t> </a:t>
            </a:r>
            <a:r>
              <a:rPr sz="2750" spc="-60">
                <a:solidFill>
                  <a:srgbClr val="CA4520"/>
                </a:solidFill>
                <a:latin typeface="Tahoma"/>
                <a:cs typeface="Tahoma"/>
              </a:rPr>
              <a:t>used</a:t>
            </a:r>
            <a:r>
              <a:rPr sz="2750" spc="-300">
                <a:solidFill>
                  <a:srgbClr val="CA4520"/>
                </a:solidFill>
                <a:latin typeface="Tahoma"/>
                <a:cs typeface="Tahoma"/>
              </a:rPr>
              <a:t> </a:t>
            </a:r>
            <a:r>
              <a:rPr sz="2750">
                <a:solidFill>
                  <a:srgbClr val="CA4520"/>
                </a:solidFill>
                <a:latin typeface="Tahoma"/>
                <a:cs typeface="Tahoma"/>
              </a:rPr>
              <a:t>in</a:t>
            </a:r>
            <a:r>
              <a:rPr sz="2750" spc="-300">
                <a:solidFill>
                  <a:srgbClr val="CA4520"/>
                </a:solidFill>
                <a:latin typeface="Tahoma"/>
                <a:cs typeface="Tahoma"/>
              </a:rPr>
              <a:t> </a:t>
            </a:r>
            <a:r>
              <a:rPr sz="2750">
                <a:solidFill>
                  <a:srgbClr val="CA4520"/>
                </a:solidFill>
                <a:latin typeface="Tahoma"/>
                <a:cs typeface="Tahoma"/>
              </a:rPr>
              <a:t>this</a:t>
            </a:r>
            <a:r>
              <a:rPr sz="2750" spc="-300">
                <a:solidFill>
                  <a:srgbClr val="CA4520"/>
                </a:solidFill>
                <a:latin typeface="Tahoma"/>
                <a:cs typeface="Tahoma"/>
              </a:rPr>
              <a:t> </a:t>
            </a:r>
            <a:r>
              <a:rPr sz="2750" spc="-90">
                <a:solidFill>
                  <a:srgbClr val="CA4520"/>
                </a:solidFill>
                <a:latin typeface="Tahoma"/>
                <a:cs typeface="Tahoma"/>
              </a:rPr>
              <a:t>project</a:t>
            </a:r>
            <a:r>
              <a:rPr sz="2750" spc="-300">
                <a:solidFill>
                  <a:srgbClr val="CA4520"/>
                </a:solidFill>
                <a:latin typeface="Tahoma"/>
                <a:cs typeface="Tahoma"/>
              </a:rPr>
              <a:t> </a:t>
            </a:r>
            <a:r>
              <a:rPr sz="2750" spc="-105">
                <a:solidFill>
                  <a:srgbClr val="CA4520"/>
                </a:solidFill>
                <a:latin typeface="Tahoma"/>
                <a:cs typeface="Tahoma"/>
              </a:rPr>
              <a:t>for</a:t>
            </a:r>
            <a:r>
              <a:rPr sz="2750" spc="-300">
                <a:solidFill>
                  <a:srgbClr val="CA4520"/>
                </a:solidFill>
                <a:latin typeface="Tahoma"/>
                <a:cs typeface="Tahoma"/>
              </a:rPr>
              <a:t> </a:t>
            </a:r>
            <a:r>
              <a:rPr sz="2750" spc="-110">
                <a:solidFill>
                  <a:srgbClr val="CA4520"/>
                </a:solidFill>
                <a:latin typeface="Tahoma"/>
                <a:cs typeface="Tahoma"/>
              </a:rPr>
              <a:t>Performance</a:t>
            </a:r>
            <a:r>
              <a:rPr sz="2750" spc="-300">
                <a:solidFill>
                  <a:srgbClr val="CA4520"/>
                </a:solidFill>
                <a:latin typeface="Tahoma"/>
                <a:cs typeface="Tahoma"/>
              </a:rPr>
              <a:t> </a:t>
            </a:r>
            <a:r>
              <a:rPr sz="2750" spc="-70">
                <a:solidFill>
                  <a:srgbClr val="CA4520"/>
                </a:solidFill>
                <a:latin typeface="Tahoma"/>
                <a:cs typeface="Tahoma"/>
              </a:rPr>
              <a:t>Efficiency</a:t>
            </a:r>
            <a:r>
              <a:rPr sz="2750" spc="-300">
                <a:solidFill>
                  <a:srgbClr val="CA4520"/>
                </a:solidFill>
                <a:latin typeface="Tahoma"/>
                <a:cs typeface="Tahoma"/>
              </a:rPr>
              <a:t> </a:t>
            </a:r>
            <a:r>
              <a:rPr sz="2750" spc="-20">
                <a:solidFill>
                  <a:srgbClr val="CA4520"/>
                </a:solidFill>
                <a:latin typeface="Tahoma"/>
                <a:cs typeface="Tahoma"/>
              </a:rPr>
              <a:t>are:</a:t>
            </a:r>
            <a:endParaRPr sz="2750">
              <a:latin typeface="Tahoma"/>
              <a:cs typeface="Tahoma"/>
            </a:endParaRPr>
          </a:p>
          <a:p>
            <a:pPr>
              <a:lnSpc>
                <a:spcPct val="100000"/>
              </a:lnSpc>
              <a:spcBef>
                <a:spcPts val="45"/>
              </a:spcBef>
            </a:pPr>
            <a:endParaRPr sz="3100">
              <a:latin typeface="Tahoma"/>
              <a:cs typeface="Tahoma"/>
            </a:endParaRPr>
          </a:p>
          <a:p>
            <a:pPr marL="1508760">
              <a:lnSpc>
                <a:spcPct val="100000"/>
              </a:lnSpc>
              <a:tabLst>
                <a:tab pos="7503159" algn="l"/>
              </a:tabLst>
            </a:pPr>
            <a:r>
              <a:rPr sz="4125" spc="-15" baseline="2020">
                <a:solidFill>
                  <a:srgbClr val="173163"/>
                </a:solidFill>
                <a:latin typeface="Tahoma"/>
                <a:cs typeface="Tahoma"/>
              </a:rPr>
              <a:t>Monitoring</a:t>
            </a:r>
            <a:r>
              <a:rPr sz="4125" baseline="2020">
                <a:solidFill>
                  <a:srgbClr val="173163"/>
                </a:solidFill>
                <a:latin typeface="Tahoma"/>
                <a:cs typeface="Tahoma"/>
              </a:rPr>
              <a:t>	</a:t>
            </a:r>
            <a:r>
              <a:rPr sz="2750" spc="-210">
                <a:solidFill>
                  <a:srgbClr val="173163"/>
                </a:solidFill>
                <a:latin typeface="Tahoma"/>
                <a:cs typeface="Tahoma"/>
              </a:rPr>
              <a:t>Trade</a:t>
            </a:r>
            <a:r>
              <a:rPr sz="2750" spc="-325">
                <a:solidFill>
                  <a:srgbClr val="173163"/>
                </a:solidFill>
                <a:latin typeface="Tahoma"/>
                <a:cs typeface="Tahoma"/>
              </a:rPr>
              <a:t> </a:t>
            </a:r>
            <a:r>
              <a:rPr sz="2750" spc="-20">
                <a:solidFill>
                  <a:srgbClr val="173163"/>
                </a:solidFill>
                <a:latin typeface="Tahoma"/>
                <a:cs typeface="Tahoma"/>
              </a:rPr>
              <a:t>Offs</a:t>
            </a:r>
            <a:endParaRPr sz="2750">
              <a:latin typeface="Tahoma"/>
              <a:cs typeface="Tahoma"/>
            </a:endParaRPr>
          </a:p>
          <a:p>
            <a:pPr>
              <a:lnSpc>
                <a:spcPct val="100000"/>
              </a:lnSpc>
              <a:spcBef>
                <a:spcPts val="25"/>
              </a:spcBef>
            </a:pPr>
            <a:endParaRPr sz="3150">
              <a:latin typeface="Tahoma"/>
              <a:cs typeface="Tahoma"/>
            </a:endParaRPr>
          </a:p>
          <a:p>
            <a:pPr marL="16510">
              <a:lnSpc>
                <a:spcPct val="100000"/>
              </a:lnSpc>
              <a:tabLst>
                <a:tab pos="7451725" algn="l"/>
              </a:tabLst>
            </a:pPr>
            <a:r>
              <a:rPr sz="4125" spc="-120" baseline="2020">
                <a:solidFill>
                  <a:srgbClr val="173163"/>
                </a:solidFill>
                <a:latin typeface="Tahoma"/>
                <a:cs typeface="Tahoma"/>
              </a:rPr>
              <a:t>Cloud</a:t>
            </a:r>
            <a:r>
              <a:rPr sz="4125" spc="-487" baseline="2020">
                <a:solidFill>
                  <a:srgbClr val="173163"/>
                </a:solidFill>
                <a:latin typeface="Tahoma"/>
                <a:cs typeface="Tahoma"/>
              </a:rPr>
              <a:t> </a:t>
            </a:r>
            <a:r>
              <a:rPr sz="4125" spc="-195" baseline="2020">
                <a:solidFill>
                  <a:srgbClr val="173163"/>
                </a:solidFill>
                <a:latin typeface="Tahoma"/>
                <a:cs typeface="Tahoma"/>
              </a:rPr>
              <a:t>watch,</a:t>
            </a:r>
            <a:r>
              <a:rPr sz="4125" spc="-480" baseline="2020">
                <a:solidFill>
                  <a:srgbClr val="173163"/>
                </a:solidFill>
                <a:latin typeface="Tahoma"/>
                <a:cs typeface="Tahoma"/>
              </a:rPr>
              <a:t> </a:t>
            </a:r>
            <a:r>
              <a:rPr sz="4125" spc="-195" baseline="2020">
                <a:solidFill>
                  <a:srgbClr val="173163"/>
                </a:solidFill>
                <a:latin typeface="Tahoma"/>
                <a:cs typeface="Tahoma"/>
              </a:rPr>
              <a:t>Lambda,</a:t>
            </a:r>
            <a:r>
              <a:rPr sz="4125" spc="-480" baseline="2020">
                <a:solidFill>
                  <a:srgbClr val="173163"/>
                </a:solidFill>
                <a:latin typeface="Tahoma"/>
                <a:cs typeface="Tahoma"/>
              </a:rPr>
              <a:t> </a:t>
            </a:r>
            <a:r>
              <a:rPr sz="4125" spc="-315" baseline="2020">
                <a:solidFill>
                  <a:srgbClr val="173163"/>
                </a:solidFill>
                <a:latin typeface="Tahoma"/>
                <a:cs typeface="Tahoma"/>
              </a:rPr>
              <a:t>AWS</a:t>
            </a:r>
            <a:r>
              <a:rPr sz="4125" spc="-480" baseline="2020">
                <a:solidFill>
                  <a:srgbClr val="173163"/>
                </a:solidFill>
                <a:latin typeface="Tahoma"/>
                <a:cs typeface="Tahoma"/>
              </a:rPr>
              <a:t> </a:t>
            </a:r>
            <a:r>
              <a:rPr sz="4125" spc="-37" baseline="2020">
                <a:solidFill>
                  <a:srgbClr val="173163"/>
                </a:solidFill>
                <a:latin typeface="Tahoma"/>
                <a:cs typeface="Tahoma"/>
              </a:rPr>
              <a:t>SNS</a:t>
            </a:r>
            <a:r>
              <a:rPr sz="4125" baseline="2020">
                <a:solidFill>
                  <a:srgbClr val="173163"/>
                </a:solidFill>
                <a:latin typeface="Tahoma"/>
                <a:cs typeface="Tahoma"/>
              </a:rPr>
              <a:t>	</a:t>
            </a:r>
            <a:r>
              <a:rPr sz="2750" spc="-80">
                <a:solidFill>
                  <a:srgbClr val="173163"/>
                </a:solidFill>
                <a:latin typeface="Tahoma"/>
                <a:cs typeface="Tahoma"/>
              </a:rPr>
              <a:t>CloudFront</a:t>
            </a:r>
            <a:endParaRPr sz="2750">
              <a:latin typeface="Tahoma"/>
              <a:cs typeface="Tahoma"/>
            </a:endParaRPr>
          </a:p>
        </p:txBody>
      </p:sp>
      <p:sp>
        <p:nvSpPr>
          <p:cNvPr id="18" name="object 18"/>
          <p:cNvSpPr txBox="1"/>
          <p:nvPr/>
        </p:nvSpPr>
        <p:spPr>
          <a:xfrm>
            <a:off x="14483751" y="4863994"/>
            <a:ext cx="1350645" cy="444500"/>
          </a:xfrm>
          <a:prstGeom prst="rect">
            <a:avLst/>
          </a:prstGeom>
        </p:spPr>
        <p:txBody>
          <a:bodyPr vert="horz" wrap="square" lIns="0" tIns="12065" rIns="0" bIns="0" rtlCol="0">
            <a:spAutoFit/>
          </a:bodyPr>
          <a:lstStyle/>
          <a:p>
            <a:pPr marL="12700">
              <a:lnSpc>
                <a:spcPct val="100000"/>
              </a:lnSpc>
              <a:spcBef>
                <a:spcPts val="95"/>
              </a:spcBef>
            </a:pPr>
            <a:r>
              <a:rPr sz="2750" spc="-55">
                <a:solidFill>
                  <a:srgbClr val="173163"/>
                </a:solidFill>
                <a:latin typeface="Tahoma"/>
                <a:cs typeface="Tahoma"/>
              </a:rPr>
              <a:t>Selection</a:t>
            </a:r>
            <a:endParaRPr sz="2750">
              <a:latin typeface="Tahoma"/>
              <a:cs typeface="Tahoma"/>
            </a:endParaRPr>
          </a:p>
        </p:txBody>
      </p:sp>
      <p:sp>
        <p:nvSpPr>
          <p:cNvPr id="19" name="object 19"/>
          <p:cNvSpPr txBox="1"/>
          <p:nvPr/>
        </p:nvSpPr>
        <p:spPr>
          <a:xfrm>
            <a:off x="12965104" y="5768869"/>
            <a:ext cx="4387850" cy="444500"/>
          </a:xfrm>
          <a:prstGeom prst="rect">
            <a:avLst/>
          </a:prstGeom>
        </p:spPr>
        <p:txBody>
          <a:bodyPr vert="horz" wrap="square" lIns="0" tIns="12065" rIns="0" bIns="0" rtlCol="0">
            <a:spAutoFit/>
          </a:bodyPr>
          <a:lstStyle/>
          <a:p>
            <a:pPr marL="12700">
              <a:lnSpc>
                <a:spcPct val="100000"/>
              </a:lnSpc>
              <a:spcBef>
                <a:spcPts val="95"/>
              </a:spcBef>
            </a:pPr>
            <a:r>
              <a:rPr sz="2750" spc="-210">
                <a:solidFill>
                  <a:srgbClr val="173163"/>
                </a:solidFill>
                <a:latin typeface="Tahoma"/>
                <a:cs typeface="Tahoma"/>
              </a:rPr>
              <a:t>AWS</a:t>
            </a:r>
            <a:r>
              <a:rPr sz="2750" spc="-330">
                <a:solidFill>
                  <a:srgbClr val="173163"/>
                </a:solidFill>
                <a:latin typeface="Tahoma"/>
                <a:cs typeface="Tahoma"/>
              </a:rPr>
              <a:t> </a:t>
            </a:r>
            <a:r>
              <a:rPr sz="2750" spc="-145">
                <a:solidFill>
                  <a:srgbClr val="173163"/>
                </a:solidFill>
                <a:latin typeface="Tahoma"/>
                <a:cs typeface="Tahoma"/>
              </a:rPr>
              <a:t>S3,</a:t>
            </a:r>
            <a:r>
              <a:rPr sz="2750" spc="-325">
                <a:solidFill>
                  <a:srgbClr val="173163"/>
                </a:solidFill>
                <a:latin typeface="Tahoma"/>
                <a:cs typeface="Tahoma"/>
              </a:rPr>
              <a:t> </a:t>
            </a:r>
            <a:r>
              <a:rPr sz="2750" spc="-35">
                <a:solidFill>
                  <a:srgbClr val="173163"/>
                </a:solidFill>
                <a:latin typeface="Tahoma"/>
                <a:cs typeface="Tahoma"/>
              </a:rPr>
              <a:t>S3</a:t>
            </a:r>
            <a:r>
              <a:rPr sz="2750" spc="-330">
                <a:solidFill>
                  <a:srgbClr val="173163"/>
                </a:solidFill>
                <a:latin typeface="Tahoma"/>
                <a:cs typeface="Tahoma"/>
              </a:rPr>
              <a:t> </a:t>
            </a:r>
            <a:r>
              <a:rPr sz="2750" spc="-120">
                <a:solidFill>
                  <a:srgbClr val="173163"/>
                </a:solidFill>
                <a:latin typeface="Tahoma"/>
                <a:cs typeface="Tahoma"/>
              </a:rPr>
              <a:t>Glacier,</a:t>
            </a:r>
            <a:r>
              <a:rPr sz="2750" spc="-325">
                <a:solidFill>
                  <a:srgbClr val="173163"/>
                </a:solidFill>
                <a:latin typeface="Tahoma"/>
                <a:cs typeface="Tahoma"/>
              </a:rPr>
              <a:t> </a:t>
            </a:r>
            <a:r>
              <a:rPr sz="2750" spc="-105">
                <a:solidFill>
                  <a:srgbClr val="173163"/>
                </a:solidFill>
                <a:latin typeface="Tahoma"/>
                <a:cs typeface="Tahoma"/>
              </a:rPr>
              <a:t>DynamoDB</a:t>
            </a:r>
            <a:endParaRPr sz="2750">
              <a:latin typeface="Tahoma"/>
              <a:cs typeface="Tahoma"/>
            </a:endParaRPr>
          </a:p>
        </p:txBody>
      </p:sp>
      <p:grpSp>
        <p:nvGrpSpPr>
          <p:cNvPr id="20" name="object 20"/>
          <p:cNvGrpSpPr/>
          <p:nvPr/>
        </p:nvGrpSpPr>
        <p:grpSpPr>
          <a:xfrm>
            <a:off x="8410011" y="6570481"/>
            <a:ext cx="1506220" cy="1579245"/>
            <a:chOff x="8410011" y="6570481"/>
            <a:chExt cx="1506220" cy="1579245"/>
          </a:xfrm>
        </p:grpSpPr>
        <p:sp>
          <p:nvSpPr>
            <p:cNvPr id="21" name="object 21"/>
            <p:cNvSpPr/>
            <p:nvPr/>
          </p:nvSpPr>
          <p:spPr>
            <a:xfrm>
              <a:off x="8410011" y="7416889"/>
              <a:ext cx="1503045" cy="461645"/>
            </a:xfrm>
            <a:custGeom>
              <a:avLst/>
              <a:gdLst/>
              <a:ahLst/>
              <a:cxnLst/>
              <a:rect l="l" t="t" r="r" b="b"/>
              <a:pathLst>
                <a:path w="1503045" h="461645">
                  <a:moveTo>
                    <a:pt x="180857" y="458500"/>
                  </a:moveTo>
                  <a:lnTo>
                    <a:pt x="0" y="19108"/>
                  </a:lnTo>
                  <a:lnTo>
                    <a:pt x="329872" y="0"/>
                  </a:lnTo>
                  <a:lnTo>
                    <a:pt x="526199" y="18269"/>
                  </a:lnTo>
                  <a:lnTo>
                    <a:pt x="180857" y="458500"/>
                  </a:lnTo>
                  <a:close/>
                </a:path>
                <a:path w="1503045" h="461645">
                  <a:moveTo>
                    <a:pt x="1325212" y="461040"/>
                  </a:moveTo>
                  <a:lnTo>
                    <a:pt x="976357" y="18289"/>
                  </a:lnTo>
                  <a:lnTo>
                    <a:pt x="1176197" y="21"/>
                  </a:lnTo>
                  <a:lnTo>
                    <a:pt x="1502519" y="19539"/>
                  </a:lnTo>
                  <a:lnTo>
                    <a:pt x="1325212" y="461040"/>
                  </a:lnTo>
                  <a:close/>
                </a:path>
              </a:pathLst>
            </a:custGeom>
            <a:solidFill>
              <a:srgbClr val="FABE93"/>
            </a:solidFill>
          </p:spPr>
          <p:txBody>
            <a:bodyPr wrap="square" lIns="0" tIns="0" rIns="0" bIns="0" rtlCol="0"/>
            <a:lstStyle/>
            <a:p>
              <a:endParaRPr/>
            </a:p>
          </p:txBody>
        </p:sp>
        <p:sp>
          <p:nvSpPr>
            <p:cNvPr id="22" name="object 22"/>
            <p:cNvSpPr/>
            <p:nvPr/>
          </p:nvSpPr>
          <p:spPr>
            <a:xfrm>
              <a:off x="9386353" y="7435159"/>
              <a:ext cx="349250" cy="443230"/>
            </a:xfrm>
            <a:custGeom>
              <a:avLst/>
              <a:gdLst/>
              <a:ahLst/>
              <a:cxnLst/>
              <a:rect l="l" t="t" r="r" b="b"/>
              <a:pathLst>
                <a:path w="349250" h="443229">
                  <a:moveTo>
                    <a:pt x="21" y="1"/>
                  </a:moveTo>
                  <a:close/>
                </a:path>
                <a:path w="349250" h="443229">
                  <a:moveTo>
                    <a:pt x="348891" y="442770"/>
                  </a:moveTo>
                  <a:lnTo>
                    <a:pt x="21" y="355856"/>
                  </a:lnTo>
                  <a:lnTo>
                    <a:pt x="21" y="1"/>
                  </a:lnTo>
                  <a:lnTo>
                    <a:pt x="348891" y="25822"/>
                  </a:lnTo>
                  <a:lnTo>
                    <a:pt x="348891" y="442770"/>
                  </a:lnTo>
                  <a:close/>
                </a:path>
              </a:pathLst>
            </a:custGeom>
            <a:solidFill>
              <a:srgbClr val="9D5024"/>
            </a:solidFill>
          </p:spPr>
          <p:txBody>
            <a:bodyPr wrap="square" lIns="0" tIns="0" rIns="0" bIns="0" rtlCol="0"/>
            <a:lstStyle/>
            <a:p>
              <a:endParaRPr/>
            </a:p>
          </p:txBody>
        </p:sp>
        <p:sp>
          <p:nvSpPr>
            <p:cNvPr id="23" name="object 23"/>
            <p:cNvSpPr/>
            <p:nvPr/>
          </p:nvSpPr>
          <p:spPr>
            <a:xfrm>
              <a:off x="8410011" y="6699733"/>
              <a:ext cx="1506220" cy="461645"/>
            </a:xfrm>
            <a:custGeom>
              <a:avLst/>
              <a:gdLst/>
              <a:ahLst/>
              <a:cxnLst/>
              <a:rect l="l" t="t" r="r" b="b"/>
              <a:pathLst>
                <a:path w="1506220" h="461645">
                  <a:moveTo>
                    <a:pt x="332733" y="460824"/>
                  </a:moveTo>
                  <a:lnTo>
                    <a:pt x="0" y="441931"/>
                  </a:lnTo>
                  <a:lnTo>
                    <a:pt x="180857" y="0"/>
                  </a:lnTo>
                  <a:lnTo>
                    <a:pt x="526199" y="441501"/>
                  </a:lnTo>
                  <a:lnTo>
                    <a:pt x="332733" y="460824"/>
                  </a:lnTo>
                  <a:close/>
                </a:path>
                <a:path w="1506220" h="461645">
                  <a:moveTo>
                    <a:pt x="1176197" y="461040"/>
                  </a:moveTo>
                  <a:lnTo>
                    <a:pt x="976342" y="441522"/>
                  </a:lnTo>
                  <a:lnTo>
                    <a:pt x="1325212" y="0"/>
                  </a:lnTo>
                  <a:lnTo>
                    <a:pt x="1506069" y="441931"/>
                  </a:lnTo>
                  <a:lnTo>
                    <a:pt x="1176197" y="461040"/>
                  </a:lnTo>
                  <a:close/>
                </a:path>
              </a:pathLst>
            </a:custGeom>
            <a:solidFill>
              <a:srgbClr val="6B3A18"/>
            </a:solidFill>
          </p:spPr>
          <p:txBody>
            <a:bodyPr wrap="square" lIns="0" tIns="0" rIns="0" bIns="0" rtlCol="0"/>
            <a:lstStyle/>
            <a:p>
              <a:endParaRPr/>
            </a:p>
          </p:txBody>
        </p:sp>
        <p:sp>
          <p:nvSpPr>
            <p:cNvPr id="24" name="object 24"/>
            <p:cNvSpPr/>
            <p:nvPr/>
          </p:nvSpPr>
          <p:spPr>
            <a:xfrm>
              <a:off x="9386353" y="6699733"/>
              <a:ext cx="349250" cy="441959"/>
            </a:xfrm>
            <a:custGeom>
              <a:avLst/>
              <a:gdLst/>
              <a:ahLst/>
              <a:cxnLst/>
              <a:rect l="l" t="t" r="r" b="b"/>
              <a:pathLst>
                <a:path w="349250" h="441959">
                  <a:moveTo>
                    <a:pt x="21" y="441499"/>
                  </a:moveTo>
                  <a:lnTo>
                    <a:pt x="21" y="85666"/>
                  </a:lnTo>
                  <a:lnTo>
                    <a:pt x="348891" y="0"/>
                  </a:lnTo>
                  <a:lnTo>
                    <a:pt x="348891" y="416948"/>
                  </a:lnTo>
                  <a:lnTo>
                    <a:pt x="21" y="441499"/>
                  </a:lnTo>
                  <a:close/>
                </a:path>
                <a:path w="349250" h="441959">
                  <a:moveTo>
                    <a:pt x="21" y="441501"/>
                  </a:moveTo>
                  <a:close/>
                </a:path>
              </a:pathLst>
            </a:custGeom>
            <a:solidFill>
              <a:srgbClr val="9D5024"/>
            </a:solidFill>
          </p:spPr>
          <p:txBody>
            <a:bodyPr wrap="square" lIns="0" tIns="0" rIns="0" bIns="0" rtlCol="0"/>
            <a:lstStyle/>
            <a:p>
              <a:endParaRPr/>
            </a:p>
          </p:txBody>
        </p:sp>
        <p:sp>
          <p:nvSpPr>
            <p:cNvPr id="25" name="object 25"/>
            <p:cNvSpPr/>
            <p:nvPr/>
          </p:nvSpPr>
          <p:spPr>
            <a:xfrm>
              <a:off x="8590864" y="6699745"/>
              <a:ext cx="1325245" cy="1178560"/>
            </a:xfrm>
            <a:custGeom>
              <a:avLst/>
              <a:gdLst/>
              <a:ahLst/>
              <a:cxnLst/>
              <a:rect l="l" t="t" r="r" b="b"/>
              <a:pathLst>
                <a:path w="1325245" h="1178559">
                  <a:moveTo>
                    <a:pt x="345338" y="85661"/>
                  </a:moveTo>
                  <a:lnTo>
                    <a:pt x="0" y="0"/>
                  </a:lnTo>
                  <a:lnTo>
                    <a:pt x="0" y="416941"/>
                  </a:lnTo>
                  <a:lnTo>
                    <a:pt x="345338" y="441490"/>
                  </a:lnTo>
                  <a:lnTo>
                    <a:pt x="345338" y="85661"/>
                  </a:lnTo>
                  <a:close/>
                </a:path>
                <a:path w="1325245" h="1178559">
                  <a:moveTo>
                    <a:pt x="1321663" y="736688"/>
                  </a:moveTo>
                  <a:lnTo>
                    <a:pt x="1144358" y="761238"/>
                  </a:lnTo>
                  <a:lnTo>
                    <a:pt x="1144358" y="1178191"/>
                  </a:lnTo>
                  <a:lnTo>
                    <a:pt x="1321663" y="1094003"/>
                  </a:lnTo>
                  <a:lnTo>
                    <a:pt x="1321663" y="736688"/>
                  </a:lnTo>
                  <a:close/>
                </a:path>
                <a:path w="1325245" h="1178559">
                  <a:moveTo>
                    <a:pt x="1325206" y="85852"/>
                  </a:moveTo>
                  <a:lnTo>
                    <a:pt x="1144358" y="0"/>
                  </a:lnTo>
                  <a:lnTo>
                    <a:pt x="1144358" y="416941"/>
                  </a:lnTo>
                  <a:lnTo>
                    <a:pt x="1325206" y="441921"/>
                  </a:lnTo>
                  <a:lnTo>
                    <a:pt x="1325206" y="85852"/>
                  </a:lnTo>
                  <a:close/>
                </a:path>
              </a:pathLst>
            </a:custGeom>
            <a:solidFill>
              <a:srgbClr val="F58536"/>
            </a:solidFill>
          </p:spPr>
          <p:txBody>
            <a:bodyPr wrap="square" lIns="0" tIns="0" rIns="0" bIns="0" rtlCol="0"/>
            <a:lstStyle/>
            <a:p>
              <a:endParaRPr/>
            </a:p>
          </p:txBody>
        </p:sp>
        <p:sp>
          <p:nvSpPr>
            <p:cNvPr id="26" name="object 26"/>
            <p:cNvSpPr/>
            <p:nvPr/>
          </p:nvSpPr>
          <p:spPr>
            <a:xfrm>
              <a:off x="8410011" y="6699733"/>
              <a:ext cx="180975" cy="441959"/>
            </a:xfrm>
            <a:custGeom>
              <a:avLst/>
              <a:gdLst/>
              <a:ahLst/>
              <a:cxnLst/>
              <a:rect l="l" t="t" r="r" b="b"/>
              <a:pathLst>
                <a:path w="180975" h="441959">
                  <a:moveTo>
                    <a:pt x="0" y="441909"/>
                  </a:moveTo>
                  <a:lnTo>
                    <a:pt x="0" y="85859"/>
                  </a:lnTo>
                  <a:lnTo>
                    <a:pt x="180857" y="0"/>
                  </a:lnTo>
                  <a:lnTo>
                    <a:pt x="180857" y="416948"/>
                  </a:lnTo>
                  <a:lnTo>
                    <a:pt x="0" y="441931"/>
                  </a:lnTo>
                  <a:close/>
                </a:path>
              </a:pathLst>
            </a:custGeom>
            <a:solidFill>
              <a:srgbClr val="9D5024"/>
            </a:solidFill>
          </p:spPr>
          <p:txBody>
            <a:bodyPr wrap="square" lIns="0" tIns="0" rIns="0" bIns="0" rtlCol="0"/>
            <a:lstStyle/>
            <a:p>
              <a:endParaRPr/>
            </a:p>
          </p:txBody>
        </p:sp>
        <p:sp>
          <p:nvSpPr>
            <p:cNvPr id="27" name="object 27"/>
            <p:cNvSpPr/>
            <p:nvPr/>
          </p:nvSpPr>
          <p:spPr>
            <a:xfrm>
              <a:off x="8590868" y="7435159"/>
              <a:ext cx="345440" cy="443230"/>
            </a:xfrm>
            <a:custGeom>
              <a:avLst/>
              <a:gdLst/>
              <a:ahLst/>
              <a:cxnLst/>
              <a:rect l="l" t="t" r="r" b="b"/>
              <a:pathLst>
                <a:path w="345440" h="443229">
                  <a:moveTo>
                    <a:pt x="0" y="442770"/>
                  </a:moveTo>
                  <a:lnTo>
                    <a:pt x="0" y="25822"/>
                  </a:lnTo>
                  <a:lnTo>
                    <a:pt x="345341" y="0"/>
                  </a:lnTo>
                  <a:lnTo>
                    <a:pt x="345341" y="355856"/>
                  </a:lnTo>
                  <a:lnTo>
                    <a:pt x="0" y="442770"/>
                  </a:lnTo>
                  <a:close/>
                </a:path>
              </a:pathLst>
            </a:custGeom>
            <a:solidFill>
              <a:srgbClr val="F58536"/>
            </a:solidFill>
          </p:spPr>
          <p:txBody>
            <a:bodyPr wrap="square" lIns="0" tIns="0" rIns="0" bIns="0" rtlCol="0"/>
            <a:lstStyle/>
            <a:p>
              <a:endParaRPr/>
            </a:p>
          </p:txBody>
        </p:sp>
        <p:sp>
          <p:nvSpPr>
            <p:cNvPr id="28" name="object 28"/>
            <p:cNvSpPr/>
            <p:nvPr/>
          </p:nvSpPr>
          <p:spPr>
            <a:xfrm>
              <a:off x="8410011" y="7435998"/>
              <a:ext cx="180975" cy="441959"/>
            </a:xfrm>
            <a:custGeom>
              <a:avLst/>
              <a:gdLst/>
              <a:ahLst/>
              <a:cxnLst/>
              <a:rect l="l" t="t" r="r" b="b"/>
              <a:pathLst>
                <a:path w="180975" h="441959">
                  <a:moveTo>
                    <a:pt x="180857" y="441931"/>
                  </a:moveTo>
                  <a:lnTo>
                    <a:pt x="0" y="356049"/>
                  </a:lnTo>
                  <a:lnTo>
                    <a:pt x="0" y="0"/>
                  </a:lnTo>
                  <a:lnTo>
                    <a:pt x="180857" y="24983"/>
                  </a:lnTo>
                  <a:lnTo>
                    <a:pt x="180857" y="441931"/>
                  </a:lnTo>
                  <a:close/>
                </a:path>
              </a:pathLst>
            </a:custGeom>
            <a:solidFill>
              <a:srgbClr val="9D5024"/>
            </a:solidFill>
          </p:spPr>
          <p:txBody>
            <a:bodyPr wrap="square" lIns="0" tIns="0" rIns="0" bIns="0" rtlCol="0"/>
            <a:lstStyle/>
            <a:p>
              <a:endParaRPr/>
            </a:p>
          </p:txBody>
        </p:sp>
        <p:sp>
          <p:nvSpPr>
            <p:cNvPr id="29" name="object 29"/>
            <p:cNvSpPr/>
            <p:nvPr/>
          </p:nvSpPr>
          <p:spPr>
            <a:xfrm>
              <a:off x="8800019" y="7456355"/>
              <a:ext cx="722630" cy="693420"/>
            </a:xfrm>
            <a:custGeom>
              <a:avLst/>
              <a:gdLst/>
              <a:ahLst/>
              <a:cxnLst/>
              <a:rect l="l" t="t" r="r" b="b"/>
              <a:pathLst>
                <a:path w="722629" h="693420">
                  <a:moveTo>
                    <a:pt x="363027" y="693227"/>
                  </a:moveTo>
                  <a:lnTo>
                    <a:pt x="0" y="33375"/>
                  </a:lnTo>
                  <a:lnTo>
                    <a:pt x="363027" y="0"/>
                  </a:lnTo>
                  <a:lnTo>
                    <a:pt x="722526" y="33806"/>
                  </a:lnTo>
                  <a:lnTo>
                    <a:pt x="363027" y="693227"/>
                  </a:lnTo>
                  <a:close/>
                </a:path>
              </a:pathLst>
            </a:custGeom>
            <a:solidFill>
              <a:srgbClr val="FABE93"/>
            </a:solidFill>
          </p:spPr>
          <p:txBody>
            <a:bodyPr wrap="square" lIns="0" tIns="0" rIns="0" bIns="0" rtlCol="0"/>
            <a:lstStyle/>
            <a:p>
              <a:endParaRPr/>
            </a:p>
          </p:txBody>
        </p:sp>
        <p:sp>
          <p:nvSpPr>
            <p:cNvPr id="30" name="object 30"/>
            <p:cNvSpPr/>
            <p:nvPr/>
          </p:nvSpPr>
          <p:spPr>
            <a:xfrm>
              <a:off x="8800019" y="6570481"/>
              <a:ext cx="722630" cy="551180"/>
            </a:xfrm>
            <a:custGeom>
              <a:avLst/>
              <a:gdLst/>
              <a:ahLst/>
              <a:cxnLst/>
              <a:rect l="l" t="t" r="r" b="b"/>
              <a:pathLst>
                <a:path w="722629" h="551179">
                  <a:moveTo>
                    <a:pt x="363027" y="550825"/>
                  </a:moveTo>
                  <a:lnTo>
                    <a:pt x="0" y="517450"/>
                  </a:lnTo>
                  <a:lnTo>
                    <a:pt x="284682" y="0"/>
                  </a:lnTo>
                  <a:lnTo>
                    <a:pt x="440661" y="0"/>
                  </a:lnTo>
                  <a:lnTo>
                    <a:pt x="722526" y="517019"/>
                  </a:lnTo>
                  <a:lnTo>
                    <a:pt x="363027" y="550825"/>
                  </a:lnTo>
                  <a:close/>
                </a:path>
              </a:pathLst>
            </a:custGeom>
            <a:solidFill>
              <a:srgbClr val="6B3A18"/>
            </a:solidFill>
          </p:spPr>
          <p:txBody>
            <a:bodyPr wrap="square" lIns="0" tIns="0" rIns="0" bIns="0" rtlCol="0"/>
            <a:lstStyle/>
            <a:p>
              <a:endParaRPr/>
            </a:p>
          </p:txBody>
        </p:sp>
        <p:sp>
          <p:nvSpPr>
            <p:cNvPr id="31" name="object 31"/>
            <p:cNvSpPr/>
            <p:nvPr/>
          </p:nvSpPr>
          <p:spPr>
            <a:xfrm>
              <a:off x="9163046" y="6570481"/>
              <a:ext cx="360045" cy="517525"/>
            </a:xfrm>
            <a:custGeom>
              <a:avLst/>
              <a:gdLst/>
              <a:ahLst/>
              <a:cxnLst/>
              <a:rect l="l" t="t" r="r" b="b"/>
              <a:pathLst>
                <a:path w="360045" h="517525">
                  <a:moveTo>
                    <a:pt x="359498" y="517019"/>
                  </a:moveTo>
                  <a:lnTo>
                    <a:pt x="0" y="467483"/>
                  </a:lnTo>
                  <a:lnTo>
                    <a:pt x="0" y="0"/>
                  </a:lnTo>
                  <a:lnTo>
                    <a:pt x="299925" y="0"/>
                  </a:lnTo>
                  <a:lnTo>
                    <a:pt x="359498" y="28285"/>
                  </a:lnTo>
                  <a:lnTo>
                    <a:pt x="359498" y="517019"/>
                  </a:lnTo>
                  <a:close/>
                </a:path>
              </a:pathLst>
            </a:custGeom>
            <a:solidFill>
              <a:srgbClr val="F58536"/>
            </a:solidFill>
          </p:spPr>
          <p:txBody>
            <a:bodyPr wrap="square" lIns="0" tIns="0" rIns="0" bIns="0" rtlCol="0"/>
            <a:lstStyle/>
            <a:p>
              <a:endParaRPr/>
            </a:p>
          </p:txBody>
        </p:sp>
        <p:sp>
          <p:nvSpPr>
            <p:cNvPr id="32" name="object 32"/>
            <p:cNvSpPr/>
            <p:nvPr/>
          </p:nvSpPr>
          <p:spPr>
            <a:xfrm>
              <a:off x="8800019" y="6570481"/>
              <a:ext cx="363220" cy="517525"/>
            </a:xfrm>
            <a:custGeom>
              <a:avLst/>
              <a:gdLst/>
              <a:ahLst/>
              <a:cxnLst/>
              <a:rect l="l" t="t" r="r" b="b"/>
              <a:pathLst>
                <a:path w="363220" h="517525">
                  <a:moveTo>
                    <a:pt x="0" y="517428"/>
                  </a:moveTo>
                  <a:lnTo>
                    <a:pt x="0" y="29963"/>
                  </a:lnTo>
                  <a:lnTo>
                    <a:pt x="63107" y="0"/>
                  </a:lnTo>
                  <a:lnTo>
                    <a:pt x="363027" y="0"/>
                  </a:lnTo>
                  <a:lnTo>
                    <a:pt x="363027" y="467483"/>
                  </a:lnTo>
                  <a:lnTo>
                    <a:pt x="0" y="517428"/>
                  </a:lnTo>
                  <a:close/>
                </a:path>
              </a:pathLst>
            </a:custGeom>
            <a:solidFill>
              <a:srgbClr val="9D5024"/>
            </a:solidFill>
          </p:spPr>
          <p:txBody>
            <a:bodyPr wrap="square" lIns="0" tIns="0" rIns="0" bIns="0" rtlCol="0"/>
            <a:lstStyle/>
            <a:p>
              <a:endParaRPr/>
            </a:p>
          </p:txBody>
        </p:sp>
        <p:sp>
          <p:nvSpPr>
            <p:cNvPr id="33" name="object 33"/>
            <p:cNvSpPr/>
            <p:nvPr/>
          </p:nvSpPr>
          <p:spPr>
            <a:xfrm>
              <a:off x="9163046" y="7490161"/>
              <a:ext cx="360045" cy="659765"/>
            </a:xfrm>
            <a:custGeom>
              <a:avLst/>
              <a:gdLst/>
              <a:ahLst/>
              <a:cxnLst/>
              <a:rect l="l" t="t" r="r" b="b"/>
              <a:pathLst>
                <a:path w="360045" h="659765">
                  <a:moveTo>
                    <a:pt x="0" y="659421"/>
                  </a:moveTo>
                  <a:lnTo>
                    <a:pt x="0" y="49536"/>
                  </a:lnTo>
                  <a:lnTo>
                    <a:pt x="359498" y="0"/>
                  </a:lnTo>
                  <a:lnTo>
                    <a:pt x="359498" y="488734"/>
                  </a:lnTo>
                  <a:lnTo>
                    <a:pt x="0" y="659421"/>
                  </a:lnTo>
                  <a:close/>
                </a:path>
              </a:pathLst>
            </a:custGeom>
            <a:solidFill>
              <a:srgbClr val="F58536"/>
            </a:solidFill>
          </p:spPr>
          <p:txBody>
            <a:bodyPr wrap="square" lIns="0" tIns="0" rIns="0" bIns="0" rtlCol="0"/>
            <a:lstStyle/>
            <a:p>
              <a:endParaRPr/>
            </a:p>
          </p:txBody>
        </p:sp>
        <p:sp>
          <p:nvSpPr>
            <p:cNvPr id="34" name="object 34"/>
            <p:cNvSpPr/>
            <p:nvPr/>
          </p:nvSpPr>
          <p:spPr>
            <a:xfrm>
              <a:off x="8800019" y="7489752"/>
              <a:ext cx="363220" cy="660400"/>
            </a:xfrm>
            <a:custGeom>
              <a:avLst/>
              <a:gdLst/>
              <a:ahLst/>
              <a:cxnLst/>
              <a:rect l="l" t="t" r="r" b="b"/>
              <a:pathLst>
                <a:path w="363220" h="660400">
                  <a:moveTo>
                    <a:pt x="363027" y="659830"/>
                  </a:moveTo>
                  <a:lnTo>
                    <a:pt x="0" y="487465"/>
                  </a:lnTo>
                  <a:lnTo>
                    <a:pt x="0" y="0"/>
                  </a:lnTo>
                  <a:lnTo>
                    <a:pt x="363027" y="49966"/>
                  </a:lnTo>
                  <a:lnTo>
                    <a:pt x="363027" y="659830"/>
                  </a:lnTo>
                  <a:close/>
                </a:path>
              </a:pathLst>
            </a:custGeom>
            <a:solidFill>
              <a:srgbClr val="9D5024"/>
            </a:solidFill>
          </p:spPr>
          <p:txBody>
            <a:bodyPr wrap="square" lIns="0" tIns="0" rIns="0" bIns="0" rtlCol="0"/>
            <a:lstStyle/>
            <a:p>
              <a:endParaRPr/>
            </a:p>
          </p:txBody>
        </p:sp>
      </p:grpSp>
      <p:grpSp>
        <p:nvGrpSpPr>
          <p:cNvPr id="35" name="object 35"/>
          <p:cNvGrpSpPr/>
          <p:nvPr/>
        </p:nvGrpSpPr>
        <p:grpSpPr>
          <a:xfrm>
            <a:off x="12473544" y="6571945"/>
            <a:ext cx="1506220" cy="1589405"/>
            <a:chOff x="12473544" y="6571945"/>
            <a:chExt cx="1506220" cy="1589405"/>
          </a:xfrm>
        </p:grpSpPr>
        <p:sp>
          <p:nvSpPr>
            <p:cNvPr id="36" name="object 36"/>
            <p:cNvSpPr/>
            <p:nvPr/>
          </p:nvSpPr>
          <p:spPr>
            <a:xfrm>
              <a:off x="12473544" y="6738316"/>
              <a:ext cx="419100" cy="1122045"/>
            </a:xfrm>
            <a:custGeom>
              <a:avLst/>
              <a:gdLst/>
              <a:ahLst/>
              <a:cxnLst/>
              <a:rect l="l" t="t" r="r" b="b"/>
              <a:pathLst>
                <a:path w="419100" h="1122045">
                  <a:moveTo>
                    <a:pt x="121217" y="1121688"/>
                  </a:moveTo>
                  <a:lnTo>
                    <a:pt x="0" y="1064383"/>
                  </a:lnTo>
                  <a:lnTo>
                    <a:pt x="0" y="57304"/>
                  </a:lnTo>
                  <a:lnTo>
                    <a:pt x="121217" y="0"/>
                  </a:lnTo>
                  <a:lnTo>
                    <a:pt x="418708" y="560736"/>
                  </a:lnTo>
                  <a:lnTo>
                    <a:pt x="121217" y="1121688"/>
                  </a:lnTo>
                  <a:close/>
                </a:path>
              </a:pathLst>
            </a:custGeom>
            <a:solidFill>
              <a:srgbClr val="8B3022"/>
            </a:solidFill>
          </p:spPr>
          <p:txBody>
            <a:bodyPr wrap="square" lIns="0" tIns="0" rIns="0" bIns="0" rtlCol="0"/>
            <a:lstStyle/>
            <a:p>
              <a:endParaRPr/>
            </a:p>
          </p:txBody>
        </p:sp>
        <p:sp>
          <p:nvSpPr>
            <p:cNvPr id="37" name="object 37"/>
            <p:cNvSpPr/>
            <p:nvPr/>
          </p:nvSpPr>
          <p:spPr>
            <a:xfrm>
              <a:off x="12594761" y="6738316"/>
              <a:ext cx="930910" cy="1122045"/>
            </a:xfrm>
            <a:custGeom>
              <a:avLst/>
              <a:gdLst/>
              <a:ahLst/>
              <a:cxnLst/>
              <a:rect l="l" t="t" r="r" b="b"/>
              <a:pathLst>
                <a:path w="930909" h="1122045">
                  <a:moveTo>
                    <a:pt x="0" y="1121494"/>
                  </a:moveTo>
                  <a:lnTo>
                    <a:pt x="0" y="0"/>
                  </a:lnTo>
                  <a:lnTo>
                    <a:pt x="631817" y="144649"/>
                  </a:lnTo>
                  <a:lnTo>
                    <a:pt x="930406" y="562436"/>
                  </a:lnTo>
                  <a:lnTo>
                    <a:pt x="631817" y="976845"/>
                  </a:lnTo>
                  <a:lnTo>
                    <a:pt x="0" y="1121494"/>
                  </a:lnTo>
                  <a:close/>
                </a:path>
              </a:pathLst>
            </a:custGeom>
            <a:solidFill>
              <a:srgbClr val="DF5243"/>
            </a:solidFill>
          </p:spPr>
          <p:txBody>
            <a:bodyPr wrap="square" lIns="0" tIns="0" rIns="0" bIns="0" rtlCol="0"/>
            <a:lstStyle/>
            <a:p>
              <a:endParaRPr/>
            </a:p>
          </p:txBody>
        </p:sp>
        <p:sp>
          <p:nvSpPr>
            <p:cNvPr id="38" name="object 38"/>
            <p:cNvSpPr/>
            <p:nvPr/>
          </p:nvSpPr>
          <p:spPr>
            <a:xfrm>
              <a:off x="13226579" y="6738316"/>
              <a:ext cx="741045" cy="1122045"/>
            </a:xfrm>
            <a:custGeom>
              <a:avLst/>
              <a:gdLst/>
              <a:ahLst/>
              <a:cxnLst/>
              <a:rect l="l" t="t" r="r" b="b"/>
              <a:pathLst>
                <a:path w="741044" h="1122045">
                  <a:moveTo>
                    <a:pt x="631602" y="1121494"/>
                  </a:moveTo>
                  <a:lnTo>
                    <a:pt x="0" y="976845"/>
                  </a:lnTo>
                  <a:lnTo>
                    <a:pt x="0" y="144649"/>
                  </a:lnTo>
                  <a:lnTo>
                    <a:pt x="631602" y="0"/>
                  </a:lnTo>
                  <a:lnTo>
                    <a:pt x="740835" y="575025"/>
                  </a:lnTo>
                  <a:lnTo>
                    <a:pt x="631602" y="1121494"/>
                  </a:lnTo>
                  <a:close/>
                </a:path>
              </a:pathLst>
            </a:custGeom>
            <a:solidFill>
              <a:srgbClr val="8B3022"/>
            </a:solidFill>
          </p:spPr>
          <p:txBody>
            <a:bodyPr wrap="square" lIns="0" tIns="0" rIns="0" bIns="0" rtlCol="0"/>
            <a:lstStyle/>
            <a:p>
              <a:endParaRPr/>
            </a:p>
          </p:txBody>
        </p:sp>
        <p:sp>
          <p:nvSpPr>
            <p:cNvPr id="39" name="object 39"/>
            <p:cNvSpPr/>
            <p:nvPr/>
          </p:nvSpPr>
          <p:spPr>
            <a:xfrm>
              <a:off x="13858181" y="6738316"/>
              <a:ext cx="121920" cy="1122045"/>
            </a:xfrm>
            <a:custGeom>
              <a:avLst/>
              <a:gdLst/>
              <a:ahLst/>
              <a:cxnLst/>
              <a:rect l="l" t="t" r="r" b="b"/>
              <a:pathLst>
                <a:path w="121919" h="1122045">
                  <a:moveTo>
                    <a:pt x="0" y="1121688"/>
                  </a:moveTo>
                  <a:lnTo>
                    <a:pt x="0" y="0"/>
                  </a:lnTo>
                  <a:lnTo>
                    <a:pt x="121432" y="57304"/>
                  </a:lnTo>
                  <a:lnTo>
                    <a:pt x="121432" y="1064383"/>
                  </a:lnTo>
                  <a:lnTo>
                    <a:pt x="0" y="1121688"/>
                  </a:lnTo>
                  <a:close/>
                </a:path>
              </a:pathLst>
            </a:custGeom>
            <a:solidFill>
              <a:srgbClr val="DF5243"/>
            </a:solidFill>
          </p:spPr>
          <p:txBody>
            <a:bodyPr wrap="square" lIns="0" tIns="0" rIns="0" bIns="0" rtlCol="0"/>
            <a:lstStyle/>
            <a:p>
              <a:endParaRPr/>
            </a:p>
          </p:txBody>
        </p:sp>
        <p:sp>
          <p:nvSpPr>
            <p:cNvPr id="40" name="object 40"/>
            <p:cNvSpPr/>
            <p:nvPr/>
          </p:nvSpPr>
          <p:spPr>
            <a:xfrm>
              <a:off x="12951075" y="7083671"/>
              <a:ext cx="494030" cy="434975"/>
            </a:xfrm>
            <a:custGeom>
              <a:avLst/>
              <a:gdLst/>
              <a:ahLst/>
              <a:cxnLst/>
              <a:rect l="l" t="t" r="r" b="b"/>
              <a:pathLst>
                <a:path w="494030" h="434975">
                  <a:moveTo>
                    <a:pt x="275503" y="434356"/>
                  </a:moveTo>
                  <a:lnTo>
                    <a:pt x="0" y="400981"/>
                  </a:lnTo>
                  <a:lnTo>
                    <a:pt x="0" y="32751"/>
                  </a:lnTo>
                  <a:lnTo>
                    <a:pt x="275503" y="0"/>
                  </a:lnTo>
                  <a:lnTo>
                    <a:pt x="493947" y="217081"/>
                  </a:lnTo>
                  <a:lnTo>
                    <a:pt x="275503" y="434356"/>
                  </a:lnTo>
                  <a:close/>
                </a:path>
              </a:pathLst>
            </a:custGeom>
            <a:solidFill>
              <a:srgbClr val="8B3022"/>
            </a:solidFill>
          </p:spPr>
          <p:txBody>
            <a:bodyPr wrap="square" lIns="0" tIns="0" rIns="0" bIns="0" rtlCol="0"/>
            <a:lstStyle/>
            <a:p>
              <a:endParaRPr/>
            </a:p>
          </p:txBody>
        </p:sp>
        <p:sp>
          <p:nvSpPr>
            <p:cNvPr id="41" name="object 41"/>
            <p:cNvSpPr/>
            <p:nvPr/>
          </p:nvSpPr>
          <p:spPr>
            <a:xfrm>
              <a:off x="12951075" y="6571945"/>
              <a:ext cx="551180" cy="414020"/>
            </a:xfrm>
            <a:custGeom>
              <a:avLst/>
              <a:gdLst/>
              <a:ahLst/>
              <a:cxnLst/>
              <a:rect l="l" t="t" r="r" b="b"/>
              <a:pathLst>
                <a:path w="551180" h="414020">
                  <a:moveTo>
                    <a:pt x="275503" y="413686"/>
                  </a:moveTo>
                  <a:lnTo>
                    <a:pt x="0" y="366237"/>
                  </a:lnTo>
                  <a:lnTo>
                    <a:pt x="202360" y="0"/>
                  </a:lnTo>
                  <a:lnTo>
                    <a:pt x="348645" y="0"/>
                  </a:lnTo>
                  <a:lnTo>
                    <a:pt x="551006" y="366237"/>
                  </a:lnTo>
                  <a:lnTo>
                    <a:pt x="275503" y="413686"/>
                  </a:lnTo>
                  <a:close/>
                </a:path>
              </a:pathLst>
            </a:custGeom>
            <a:solidFill>
              <a:srgbClr val="5E1F17"/>
            </a:solidFill>
          </p:spPr>
          <p:txBody>
            <a:bodyPr wrap="square" lIns="0" tIns="0" rIns="0" bIns="0" rtlCol="0"/>
            <a:lstStyle/>
            <a:p>
              <a:endParaRPr/>
            </a:p>
          </p:txBody>
        </p:sp>
        <p:sp>
          <p:nvSpPr>
            <p:cNvPr id="42" name="object 42"/>
            <p:cNvSpPr/>
            <p:nvPr/>
          </p:nvSpPr>
          <p:spPr>
            <a:xfrm>
              <a:off x="12951075" y="7614604"/>
              <a:ext cx="551180" cy="546735"/>
            </a:xfrm>
            <a:custGeom>
              <a:avLst/>
              <a:gdLst/>
              <a:ahLst/>
              <a:cxnLst/>
              <a:rect l="l" t="t" r="r" b="b"/>
              <a:pathLst>
                <a:path w="551180" h="546734">
                  <a:moveTo>
                    <a:pt x="275503" y="546469"/>
                  </a:moveTo>
                  <a:lnTo>
                    <a:pt x="0" y="47857"/>
                  </a:lnTo>
                  <a:lnTo>
                    <a:pt x="275503" y="0"/>
                  </a:lnTo>
                  <a:lnTo>
                    <a:pt x="551006" y="47857"/>
                  </a:lnTo>
                  <a:lnTo>
                    <a:pt x="275503" y="546469"/>
                  </a:lnTo>
                  <a:close/>
                </a:path>
              </a:pathLst>
            </a:custGeom>
            <a:solidFill>
              <a:srgbClr val="F1AFA9"/>
            </a:solidFill>
          </p:spPr>
          <p:txBody>
            <a:bodyPr wrap="square" lIns="0" tIns="0" rIns="0" bIns="0" rtlCol="0"/>
            <a:lstStyle/>
            <a:p>
              <a:endParaRPr/>
            </a:p>
          </p:txBody>
        </p:sp>
        <p:sp>
          <p:nvSpPr>
            <p:cNvPr id="43" name="object 43"/>
            <p:cNvSpPr/>
            <p:nvPr/>
          </p:nvSpPr>
          <p:spPr>
            <a:xfrm>
              <a:off x="13226579" y="6571945"/>
              <a:ext cx="275590" cy="366395"/>
            </a:xfrm>
            <a:custGeom>
              <a:avLst/>
              <a:gdLst/>
              <a:ahLst/>
              <a:cxnLst/>
              <a:rect l="l" t="t" r="r" b="b"/>
              <a:pathLst>
                <a:path w="275590" h="366395">
                  <a:moveTo>
                    <a:pt x="275503" y="366237"/>
                  </a:moveTo>
                  <a:lnTo>
                    <a:pt x="0" y="301788"/>
                  </a:lnTo>
                  <a:lnTo>
                    <a:pt x="0" y="0"/>
                  </a:lnTo>
                  <a:lnTo>
                    <a:pt x="275503" y="0"/>
                  </a:lnTo>
                  <a:lnTo>
                    <a:pt x="275503" y="366237"/>
                  </a:lnTo>
                  <a:close/>
                </a:path>
              </a:pathLst>
            </a:custGeom>
            <a:solidFill>
              <a:srgbClr val="DF5243"/>
            </a:solidFill>
          </p:spPr>
          <p:txBody>
            <a:bodyPr wrap="square" lIns="0" tIns="0" rIns="0" bIns="0" rtlCol="0"/>
            <a:lstStyle/>
            <a:p>
              <a:endParaRPr/>
            </a:p>
          </p:txBody>
        </p:sp>
        <p:sp>
          <p:nvSpPr>
            <p:cNvPr id="44" name="object 44"/>
            <p:cNvSpPr/>
            <p:nvPr/>
          </p:nvSpPr>
          <p:spPr>
            <a:xfrm>
              <a:off x="12951075" y="6571945"/>
              <a:ext cx="275590" cy="366395"/>
            </a:xfrm>
            <a:custGeom>
              <a:avLst/>
              <a:gdLst/>
              <a:ahLst/>
              <a:cxnLst/>
              <a:rect l="l" t="t" r="r" b="b"/>
              <a:pathLst>
                <a:path w="275590" h="366395">
                  <a:moveTo>
                    <a:pt x="0" y="366237"/>
                  </a:moveTo>
                  <a:lnTo>
                    <a:pt x="0" y="0"/>
                  </a:lnTo>
                  <a:lnTo>
                    <a:pt x="275503" y="0"/>
                  </a:lnTo>
                  <a:lnTo>
                    <a:pt x="275503" y="301788"/>
                  </a:lnTo>
                  <a:lnTo>
                    <a:pt x="0" y="366237"/>
                  </a:lnTo>
                  <a:close/>
                </a:path>
              </a:pathLst>
            </a:custGeom>
            <a:solidFill>
              <a:srgbClr val="8B3022"/>
            </a:solidFill>
          </p:spPr>
          <p:txBody>
            <a:bodyPr wrap="square" lIns="0" tIns="0" rIns="0" bIns="0" rtlCol="0"/>
            <a:lstStyle/>
            <a:p>
              <a:endParaRPr/>
            </a:p>
          </p:txBody>
        </p:sp>
        <p:sp>
          <p:nvSpPr>
            <p:cNvPr id="45" name="object 45"/>
            <p:cNvSpPr/>
            <p:nvPr/>
          </p:nvSpPr>
          <p:spPr>
            <a:xfrm>
              <a:off x="13226579" y="7662462"/>
              <a:ext cx="275590" cy="499109"/>
            </a:xfrm>
            <a:custGeom>
              <a:avLst/>
              <a:gdLst/>
              <a:ahLst/>
              <a:cxnLst/>
              <a:rect l="l" t="t" r="r" b="b"/>
              <a:pathLst>
                <a:path w="275590" h="499109">
                  <a:moveTo>
                    <a:pt x="0" y="498611"/>
                  </a:moveTo>
                  <a:lnTo>
                    <a:pt x="0" y="64448"/>
                  </a:lnTo>
                  <a:lnTo>
                    <a:pt x="275503" y="0"/>
                  </a:lnTo>
                  <a:lnTo>
                    <a:pt x="275503" y="368444"/>
                  </a:lnTo>
                  <a:lnTo>
                    <a:pt x="0" y="498611"/>
                  </a:lnTo>
                  <a:close/>
                </a:path>
              </a:pathLst>
            </a:custGeom>
            <a:solidFill>
              <a:srgbClr val="DF5243"/>
            </a:solidFill>
          </p:spPr>
          <p:txBody>
            <a:bodyPr wrap="square" lIns="0" tIns="0" rIns="0" bIns="0" rtlCol="0"/>
            <a:lstStyle/>
            <a:p>
              <a:endParaRPr/>
            </a:p>
          </p:txBody>
        </p:sp>
        <p:sp>
          <p:nvSpPr>
            <p:cNvPr id="46" name="object 46"/>
            <p:cNvSpPr/>
            <p:nvPr/>
          </p:nvSpPr>
          <p:spPr>
            <a:xfrm>
              <a:off x="12951075" y="7662462"/>
              <a:ext cx="275590" cy="499109"/>
            </a:xfrm>
            <a:custGeom>
              <a:avLst/>
              <a:gdLst/>
              <a:ahLst/>
              <a:cxnLst/>
              <a:rect l="l" t="t" r="r" b="b"/>
              <a:pathLst>
                <a:path w="275590" h="499109">
                  <a:moveTo>
                    <a:pt x="275503" y="498611"/>
                  </a:moveTo>
                  <a:lnTo>
                    <a:pt x="0" y="368444"/>
                  </a:lnTo>
                  <a:lnTo>
                    <a:pt x="0" y="0"/>
                  </a:lnTo>
                  <a:lnTo>
                    <a:pt x="275503" y="64448"/>
                  </a:lnTo>
                  <a:lnTo>
                    <a:pt x="275503" y="498611"/>
                  </a:lnTo>
                  <a:close/>
                </a:path>
              </a:pathLst>
            </a:custGeom>
            <a:solidFill>
              <a:srgbClr val="8B3022"/>
            </a:solidFill>
          </p:spPr>
          <p:txBody>
            <a:bodyPr wrap="square" lIns="0" tIns="0" rIns="0" bIns="0" rtlCol="0"/>
            <a:lstStyle/>
            <a:p>
              <a:endParaRPr/>
            </a:p>
          </p:txBody>
        </p:sp>
        <p:sp>
          <p:nvSpPr>
            <p:cNvPr id="47" name="object 47"/>
            <p:cNvSpPr/>
            <p:nvPr/>
          </p:nvSpPr>
          <p:spPr>
            <a:xfrm>
              <a:off x="13226579" y="7083671"/>
              <a:ext cx="275590" cy="434975"/>
            </a:xfrm>
            <a:custGeom>
              <a:avLst/>
              <a:gdLst/>
              <a:ahLst/>
              <a:cxnLst/>
              <a:rect l="l" t="t" r="r" b="b"/>
              <a:pathLst>
                <a:path w="275590" h="434975">
                  <a:moveTo>
                    <a:pt x="0" y="434356"/>
                  </a:moveTo>
                  <a:lnTo>
                    <a:pt x="0" y="0"/>
                  </a:lnTo>
                  <a:lnTo>
                    <a:pt x="275503" y="32751"/>
                  </a:lnTo>
                  <a:lnTo>
                    <a:pt x="275503" y="400981"/>
                  </a:lnTo>
                  <a:lnTo>
                    <a:pt x="0" y="434356"/>
                  </a:lnTo>
                  <a:close/>
                </a:path>
              </a:pathLst>
            </a:custGeom>
            <a:solidFill>
              <a:srgbClr val="DF5243"/>
            </a:solidFill>
          </p:spPr>
          <p:txBody>
            <a:bodyPr wrap="square" lIns="0" tIns="0" rIns="0" bIns="0" rtlCol="0"/>
            <a:lstStyle/>
            <a:p>
              <a:endParaRPr/>
            </a:p>
          </p:txBody>
        </p:sp>
      </p:grpSp>
      <p:grpSp>
        <p:nvGrpSpPr>
          <p:cNvPr id="48" name="object 48"/>
          <p:cNvGrpSpPr/>
          <p:nvPr/>
        </p:nvGrpSpPr>
        <p:grpSpPr>
          <a:xfrm>
            <a:off x="2476673" y="6619006"/>
            <a:ext cx="1506220" cy="1506220"/>
            <a:chOff x="2476673" y="6619006"/>
            <a:chExt cx="1506220" cy="1506220"/>
          </a:xfrm>
        </p:grpSpPr>
        <p:sp>
          <p:nvSpPr>
            <p:cNvPr id="49" name="object 49"/>
            <p:cNvSpPr/>
            <p:nvPr/>
          </p:nvSpPr>
          <p:spPr>
            <a:xfrm>
              <a:off x="2476665" y="6678446"/>
              <a:ext cx="1506220" cy="1447165"/>
            </a:xfrm>
            <a:custGeom>
              <a:avLst/>
              <a:gdLst/>
              <a:ahLst/>
              <a:cxnLst/>
              <a:rect l="l" t="t" r="r" b="b"/>
              <a:pathLst>
                <a:path w="1506220" h="1447165">
                  <a:moveTo>
                    <a:pt x="1506067" y="663892"/>
                  </a:moveTo>
                  <a:lnTo>
                    <a:pt x="1503286" y="663892"/>
                  </a:lnTo>
                  <a:lnTo>
                    <a:pt x="1499755" y="628777"/>
                  </a:lnTo>
                  <a:lnTo>
                    <a:pt x="1492008" y="582866"/>
                  </a:lnTo>
                  <a:lnTo>
                    <a:pt x="1481328" y="537984"/>
                  </a:lnTo>
                  <a:lnTo>
                    <a:pt x="1467802" y="494220"/>
                  </a:lnTo>
                  <a:lnTo>
                    <a:pt x="1451559" y="451688"/>
                  </a:lnTo>
                  <a:lnTo>
                    <a:pt x="1432661" y="410451"/>
                  </a:lnTo>
                  <a:lnTo>
                    <a:pt x="1411236" y="370636"/>
                  </a:lnTo>
                  <a:lnTo>
                    <a:pt x="1387373" y="332320"/>
                  </a:lnTo>
                  <a:lnTo>
                    <a:pt x="1361147" y="295605"/>
                  </a:lnTo>
                  <a:lnTo>
                    <a:pt x="1332687" y="260565"/>
                  </a:lnTo>
                  <a:lnTo>
                    <a:pt x="1302080" y="227317"/>
                  </a:lnTo>
                  <a:lnTo>
                    <a:pt x="1269415" y="195948"/>
                  </a:lnTo>
                  <a:lnTo>
                    <a:pt x="1234795" y="166535"/>
                  </a:lnTo>
                  <a:lnTo>
                    <a:pt x="1198333" y="139204"/>
                  </a:lnTo>
                  <a:lnTo>
                    <a:pt x="1160094" y="114020"/>
                  </a:lnTo>
                  <a:lnTo>
                    <a:pt x="1120203" y="91084"/>
                  </a:lnTo>
                  <a:lnTo>
                    <a:pt x="1078750" y="70510"/>
                  </a:lnTo>
                  <a:lnTo>
                    <a:pt x="1035837" y="52362"/>
                  </a:lnTo>
                  <a:lnTo>
                    <a:pt x="991552" y="36753"/>
                  </a:lnTo>
                  <a:lnTo>
                    <a:pt x="945997" y="23774"/>
                  </a:lnTo>
                  <a:lnTo>
                    <a:pt x="899274" y="13512"/>
                  </a:lnTo>
                  <a:lnTo>
                    <a:pt x="851471" y="6070"/>
                  </a:lnTo>
                  <a:lnTo>
                    <a:pt x="802690" y="1536"/>
                  </a:lnTo>
                  <a:lnTo>
                    <a:pt x="753033" y="0"/>
                  </a:lnTo>
                  <a:lnTo>
                    <a:pt x="703376" y="1536"/>
                  </a:lnTo>
                  <a:lnTo>
                    <a:pt x="654608" y="6070"/>
                  </a:lnTo>
                  <a:lnTo>
                    <a:pt x="606806" y="13512"/>
                  </a:lnTo>
                  <a:lnTo>
                    <a:pt x="560082" y="23774"/>
                  </a:lnTo>
                  <a:lnTo>
                    <a:pt x="514527" y="36753"/>
                  </a:lnTo>
                  <a:lnTo>
                    <a:pt x="470242" y="52362"/>
                  </a:lnTo>
                  <a:lnTo>
                    <a:pt x="427316" y="70510"/>
                  </a:lnTo>
                  <a:lnTo>
                    <a:pt x="385864" y="91084"/>
                  </a:lnTo>
                  <a:lnTo>
                    <a:pt x="345973" y="114020"/>
                  </a:lnTo>
                  <a:lnTo>
                    <a:pt x="307746" y="139204"/>
                  </a:lnTo>
                  <a:lnTo>
                    <a:pt x="271272" y="166535"/>
                  </a:lnTo>
                  <a:lnTo>
                    <a:pt x="236664" y="195948"/>
                  </a:lnTo>
                  <a:lnTo>
                    <a:pt x="204000" y="227317"/>
                  </a:lnTo>
                  <a:lnTo>
                    <a:pt x="173380" y="260565"/>
                  </a:lnTo>
                  <a:lnTo>
                    <a:pt x="144919" y="295605"/>
                  </a:lnTo>
                  <a:lnTo>
                    <a:pt x="118706" y="332320"/>
                  </a:lnTo>
                  <a:lnTo>
                    <a:pt x="94830" y="370636"/>
                  </a:lnTo>
                  <a:lnTo>
                    <a:pt x="73406" y="410451"/>
                  </a:lnTo>
                  <a:lnTo>
                    <a:pt x="54521" y="451688"/>
                  </a:lnTo>
                  <a:lnTo>
                    <a:pt x="38265" y="494220"/>
                  </a:lnTo>
                  <a:lnTo>
                    <a:pt x="24752" y="537984"/>
                  </a:lnTo>
                  <a:lnTo>
                    <a:pt x="14071" y="582866"/>
                  </a:lnTo>
                  <a:lnTo>
                    <a:pt x="6324" y="628777"/>
                  </a:lnTo>
                  <a:lnTo>
                    <a:pt x="2781" y="663892"/>
                  </a:lnTo>
                  <a:lnTo>
                    <a:pt x="0" y="663892"/>
                  </a:lnTo>
                  <a:lnTo>
                    <a:pt x="0" y="723328"/>
                  </a:lnTo>
                  <a:lnTo>
                    <a:pt x="1600" y="771017"/>
                  </a:lnTo>
                  <a:lnTo>
                    <a:pt x="6324" y="817867"/>
                  </a:lnTo>
                  <a:lnTo>
                    <a:pt x="14071" y="863790"/>
                  </a:lnTo>
                  <a:lnTo>
                    <a:pt x="24752" y="908672"/>
                  </a:lnTo>
                  <a:lnTo>
                    <a:pt x="38265" y="952423"/>
                  </a:lnTo>
                  <a:lnTo>
                    <a:pt x="54521" y="994956"/>
                  </a:lnTo>
                  <a:lnTo>
                    <a:pt x="73406" y="1036180"/>
                  </a:lnTo>
                  <a:lnTo>
                    <a:pt x="94830" y="1075994"/>
                  </a:lnTo>
                  <a:lnTo>
                    <a:pt x="118706" y="1114310"/>
                  </a:lnTo>
                  <a:lnTo>
                    <a:pt x="144919" y="1151039"/>
                  </a:lnTo>
                  <a:lnTo>
                    <a:pt x="173380" y="1186065"/>
                  </a:lnTo>
                  <a:lnTo>
                    <a:pt x="204000" y="1219314"/>
                  </a:lnTo>
                  <a:lnTo>
                    <a:pt x="236664" y="1250696"/>
                  </a:lnTo>
                  <a:lnTo>
                    <a:pt x="271272" y="1280096"/>
                  </a:lnTo>
                  <a:lnTo>
                    <a:pt x="307746" y="1307439"/>
                  </a:lnTo>
                  <a:lnTo>
                    <a:pt x="345973" y="1332611"/>
                  </a:lnTo>
                  <a:lnTo>
                    <a:pt x="385864" y="1355547"/>
                  </a:lnTo>
                  <a:lnTo>
                    <a:pt x="427316" y="1376121"/>
                  </a:lnTo>
                  <a:lnTo>
                    <a:pt x="470242" y="1394269"/>
                  </a:lnTo>
                  <a:lnTo>
                    <a:pt x="514527" y="1409877"/>
                  </a:lnTo>
                  <a:lnTo>
                    <a:pt x="560082" y="1422857"/>
                  </a:lnTo>
                  <a:lnTo>
                    <a:pt x="606806" y="1433118"/>
                  </a:lnTo>
                  <a:lnTo>
                    <a:pt x="654608" y="1440561"/>
                  </a:lnTo>
                  <a:lnTo>
                    <a:pt x="703376" y="1445107"/>
                  </a:lnTo>
                  <a:lnTo>
                    <a:pt x="753033" y="1446631"/>
                  </a:lnTo>
                  <a:lnTo>
                    <a:pt x="802690" y="1445107"/>
                  </a:lnTo>
                  <a:lnTo>
                    <a:pt x="851471" y="1440561"/>
                  </a:lnTo>
                  <a:lnTo>
                    <a:pt x="899274" y="1433118"/>
                  </a:lnTo>
                  <a:lnTo>
                    <a:pt x="945997" y="1422857"/>
                  </a:lnTo>
                  <a:lnTo>
                    <a:pt x="991552" y="1409877"/>
                  </a:lnTo>
                  <a:lnTo>
                    <a:pt x="1035837" y="1394269"/>
                  </a:lnTo>
                  <a:lnTo>
                    <a:pt x="1078750" y="1376133"/>
                  </a:lnTo>
                  <a:lnTo>
                    <a:pt x="1120203" y="1355547"/>
                  </a:lnTo>
                  <a:lnTo>
                    <a:pt x="1160094" y="1332623"/>
                  </a:lnTo>
                  <a:lnTo>
                    <a:pt x="1198333" y="1307439"/>
                  </a:lnTo>
                  <a:lnTo>
                    <a:pt x="1234795" y="1280096"/>
                  </a:lnTo>
                  <a:lnTo>
                    <a:pt x="1269415" y="1250696"/>
                  </a:lnTo>
                  <a:lnTo>
                    <a:pt x="1302080" y="1219327"/>
                  </a:lnTo>
                  <a:lnTo>
                    <a:pt x="1332687" y="1186078"/>
                  </a:lnTo>
                  <a:lnTo>
                    <a:pt x="1361147" y="1151051"/>
                  </a:lnTo>
                  <a:lnTo>
                    <a:pt x="1387373" y="1114323"/>
                  </a:lnTo>
                  <a:lnTo>
                    <a:pt x="1411236" y="1076007"/>
                  </a:lnTo>
                  <a:lnTo>
                    <a:pt x="1432661" y="1036193"/>
                  </a:lnTo>
                  <a:lnTo>
                    <a:pt x="1451559" y="994968"/>
                  </a:lnTo>
                  <a:lnTo>
                    <a:pt x="1467802" y="952423"/>
                  </a:lnTo>
                  <a:lnTo>
                    <a:pt x="1481328" y="908672"/>
                  </a:lnTo>
                  <a:lnTo>
                    <a:pt x="1492008" y="863790"/>
                  </a:lnTo>
                  <a:lnTo>
                    <a:pt x="1499755" y="817880"/>
                  </a:lnTo>
                  <a:lnTo>
                    <a:pt x="1504480" y="771017"/>
                  </a:lnTo>
                  <a:lnTo>
                    <a:pt x="1506067" y="723328"/>
                  </a:lnTo>
                  <a:lnTo>
                    <a:pt x="1506067" y="663892"/>
                  </a:lnTo>
                  <a:close/>
                </a:path>
              </a:pathLst>
            </a:custGeom>
            <a:solidFill>
              <a:srgbClr val="9D5024"/>
            </a:solidFill>
          </p:spPr>
          <p:txBody>
            <a:bodyPr wrap="square" lIns="0" tIns="0" rIns="0" bIns="0" rtlCol="0"/>
            <a:lstStyle/>
            <a:p>
              <a:endParaRPr/>
            </a:p>
          </p:txBody>
        </p:sp>
        <p:sp>
          <p:nvSpPr>
            <p:cNvPr id="50" name="object 50"/>
            <p:cNvSpPr/>
            <p:nvPr/>
          </p:nvSpPr>
          <p:spPr>
            <a:xfrm>
              <a:off x="2476673" y="6619006"/>
              <a:ext cx="1506220" cy="1447165"/>
            </a:xfrm>
            <a:custGeom>
              <a:avLst/>
              <a:gdLst/>
              <a:ahLst/>
              <a:cxnLst/>
              <a:rect l="l" t="t" r="r" b="b"/>
              <a:pathLst>
                <a:path w="1506220" h="1447165">
                  <a:moveTo>
                    <a:pt x="753035" y="1446656"/>
                  </a:moveTo>
                  <a:lnTo>
                    <a:pt x="703380" y="1445123"/>
                  </a:lnTo>
                  <a:lnTo>
                    <a:pt x="654603" y="1440586"/>
                  </a:lnTo>
                  <a:lnTo>
                    <a:pt x="606803" y="1433141"/>
                  </a:lnTo>
                  <a:lnTo>
                    <a:pt x="560076" y="1422880"/>
                  </a:lnTo>
                  <a:lnTo>
                    <a:pt x="514521" y="1409897"/>
                  </a:lnTo>
                  <a:lnTo>
                    <a:pt x="470236" y="1394287"/>
                  </a:lnTo>
                  <a:lnTo>
                    <a:pt x="427318" y="1376143"/>
                  </a:lnTo>
                  <a:lnTo>
                    <a:pt x="385865" y="1355560"/>
                  </a:lnTo>
                  <a:lnTo>
                    <a:pt x="345974" y="1332630"/>
                  </a:lnTo>
                  <a:lnTo>
                    <a:pt x="307744" y="1307448"/>
                  </a:lnTo>
                  <a:lnTo>
                    <a:pt x="271272" y="1280108"/>
                  </a:lnTo>
                  <a:lnTo>
                    <a:pt x="236656" y="1250704"/>
                  </a:lnTo>
                  <a:lnTo>
                    <a:pt x="203993" y="1219330"/>
                  </a:lnTo>
                  <a:lnTo>
                    <a:pt x="173382" y="1186079"/>
                  </a:lnTo>
                  <a:lnTo>
                    <a:pt x="144920" y="1151045"/>
                  </a:lnTo>
                  <a:lnTo>
                    <a:pt x="118704" y="1114323"/>
                  </a:lnTo>
                  <a:lnTo>
                    <a:pt x="94833" y="1076006"/>
                  </a:lnTo>
                  <a:lnTo>
                    <a:pt x="73405" y="1036188"/>
                  </a:lnTo>
                  <a:lnTo>
                    <a:pt x="54516" y="994964"/>
                  </a:lnTo>
                  <a:lnTo>
                    <a:pt x="38266" y="952426"/>
                  </a:lnTo>
                  <a:lnTo>
                    <a:pt x="24751" y="908669"/>
                  </a:lnTo>
                  <a:lnTo>
                    <a:pt x="14069" y="863787"/>
                  </a:lnTo>
                  <a:lnTo>
                    <a:pt x="6318" y="817873"/>
                  </a:lnTo>
                  <a:lnTo>
                    <a:pt x="1595" y="771022"/>
                  </a:lnTo>
                  <a:lnTo>
                    <a:pt x="0" y="723328"/>
                  </a:lnTo>
                  <a:lnTo>
                    <a:pt x="1595" y="675631"/>
                  </a:lnTo>
                  <a:lnTo>
                    <a:pt x="6318" y="628778"/>
                  </a:lnTo>
                  <a:lnTo>
                    <a:pt x="14069" y="582863"/>
                  </a:lnTo>
                  <a:lnTo>
                    <a:pt x="24751" y="537980"/>
                  </a:lnTo>
                  <a:lnTo>
                    <a:pt x="38266" y="494222"/>
                  </a:lnTo>
                  <a:lnTo>
                    <a:pt x="54516" y="451684"/>
                  </a:lnTo>
                  <a:lnTo>
                    <a:pt x="73405" y="410458"/>
                  </a:lnTo>
                  <a:lnTo>
                    <a:pt x="94833" y="370641"/>
                  </a:lnTo>
                  <a:lnTo>
                    <a:pt x="118704" y="332324"/>
                  </a:lnTo>
                  <a:lnTo>
                    <a:pt x="144920" y="295602"/>
                  </a:lnTo>
                  <a:lnTo>
                    <a:pt x="173382" y="260569"/>
                  </a:lnTo>
                  <a:lnTo>
                    <a:pt x="203993" y="227318"/>
                  </a:lnTo>
                  <a:lnTo>
                    <a:pt x="236656" y="195944"/>
                  </a:lnTo>
                  <a:lnTo>
                    <a:pt x="271272" y="166541"/>
                  </a:lnTo>
                  <a:lnTo>
                    <a:pt x="307744" y="139201"/>
                  </a:lnTo>
                  <a:lnTo>
                    <a:pt x="345974" y="114020"/>
                  </a:lnTo>
                  <a:lnTo>
                    <a:pt x="385865" y="91091"/>
                  </a:lnTo>
                  <a:lnTo>
                    <a:pt x="427318" y="70508"/>
                  </a:lnTo>
                  <a:lnTo>
                    <a:pt x="470236" y="52365"/>
                  </a:lnTo>
                  <a:lnTo>
                    <a:pt x="514521" y="36756"/>
                  </a:lnTo>
                  <a:lnTo>
                    <a:pt x="560076" y="23774"/>
                  </a:lnTo>
                  <a:lnTo>
                    <a:pt x="606803" y="13513"/>
                  </a:lnTo>
                  <a:lnTo>
                    <a:pt x="654603" y="6068"/>
                  </a:lnTo>
                  <a:lnTo>
                    <a:pt x="703380" y="1532"/>
                  </a:lnTo>
                  <a:lnTo>
                    <a:pt x="753035" y="0"/>
                  </a:lnTo>
                  <a:lnTo>
                    <a:pt x="802690" y="1532"/>
                  </a:lnTo>
                  <a:lnTo>
                    <a:pt x="851467" y="6068"/>
                  </a:lnTo>
                  <a:lnTo>
                    <a:pt x="899267" y="13513"/>
                  </a:lnTo>
                  <a:lnTo>
                    <a:pt x="945993" y="23774"/>
                  </a:lnTo>
                  <a:lnTo>
                    <a:pt x="991548" y="36756"/>
                  </a:lnTo>
                  <a:lnTo>
                    <a:pt x="1035833" y="52365"/>
                  </a:lnTo>
                  <a:lnTo>
                    <a:pt x="1078752" y="70508"/>
                  </a:lnTo>
                  <a:lnTo>
                    <a:pt x="1120205" y="91091"/>
                  </a:lnTo>
                  <a:lnTo>
                    <a:pt x="1160095" y="114020"/>
                  </a:lnTo>
                  <a:lnTo>
                    <a:pt x="1198326" y="139201"/>
                  </a:lnTo>
                  <a:lnTo>
                    <a:pt x="1234798" y="166541"/>
                  </a:lnTo>
                  <a:lnTo>
                    <a:pt x="1269414" y="195944"/>
                  </a:lnTo>
                  <a:lnTo>
                    <a:pt x="1302076" y="227318"/>
                  </a:lnTo>
                  <a:lnTo>
                    <a:pt x="1332688" y="260569"/>
                  </a:lnTo>
                  <a:lnTo>
                    <a:pt x="1361150" y="295602"/>
                  </a:lnTo>
                  <a:lnTo>
                    <a:pt x="1387365" y="332324"/>
                  </a:lnTo>
                  <a:lnTo>
                    <a:pt x="1411236" y="370641"/>
                  </a:lnTo>
                  <a:lnTo>
                    <a:pt x="1432665" y="410458"/>
                  </a:lnTo>
                  <a:lnTo>
                    <a:pt x="1451553" y="451684"/>
                  </a:lnTo>
                  <a:lnTo>
                    <a:pt x="1467804" y="494222"/>
                  </a:lnTo>
                  <a:lnTo>
                    <a:pt x="1481319" y="537980"/>
                  </a:lnTo>
                  <a:lnTo>
                    <a:pt x="1492001" y="582863"/>
                  </a:lnTo>
                  <a:lnTo>
                    <a:pt x="1499752" y="628778"/>
                  </a:lnTo>
                  <a:lnTo>
                    <a:pt x="1504474" y="675631"/>
                  </a:lnTo>
                  <a:lnTo>
                    <a:pt x="1506070" y="723328"/>
                  </a:lnTo>
                  <a:lnTo>
                    <a:pt x="1504474" y="771024"/>
                  </a:lnTo>
                  <a:lnTo>
                    <a:pt x="1499752" y="817877"/>
                  </a:lnTo>
                  <a:lnTo>
                    <a:pt x="1492001" y="863792"/>
                  </a:lnTo>
                  <a:lnTo>
                    <a:pt x="1481319" y="908675"/>
                  </a:lnTo>
                  <a:lnTo>
                    <a:pt x="1467804" y="952433"/>
                  </a:lnTo>
                  <a:lnTo>
                    <a:pt x="1451553" y="994971"/>
                  </a:lnTo>
                  <a:lnTo>
                    <a:pt x="1432665" y="1036197"/>
                  </a:lnTo>
                  <a:lnTo>
                    <a:pt x="1411236" y="1076014"/>
                  </a:lnTo>
                  <a:lnTo>
                    <a:pt x="1387365" y="1114331"/>
                  </a:lnTo>
                  <a:lnTo>
                    <a:pt x="1361150" y="1151053"/>
                  </a:lnTo>
                  <a:lnTo>
                    <a:pt x="1332688" y="1186087"/>
                  </a:lnTo>
                  <a:lnTo>
                    <a:pt x="1302076" y="1219337"/>
                  </a:lnTo>
                  <a:lnTo>
                    <a:pt x="1269414" y="1250711"/>
                  </a:lnTo>
                  <a:lnTo>
                    <a:pt x="1234798" y="1280114"/>
                  </a:lnTo>
                  <a:lnTo>
                    <a:pt x="1198326" y="1307454"/>
                  </a:lnTo>
                  <a:lnTo>
                    <a:pt x="1160095" y="1332635"/>
                  </a:lnTo>
                  <a:lnTo>
                    <a:pt x="1120205" y="1355564"/>
                  </a:lnTo>
                  <a:lnTo>
                    <a:pt x="1078752" y="1376147"/>
                  </a:lnTo>
                  <a:lnTo>
                    <a:pt x="1035833" y="1394290"/>
                  </a:lnTo>
                  <a:lnTo>
                    <a:pt x="991548" y="1409899"/>
                  </a:lnTo>
                  <a:lnTo>
                    <a:pt x="945993" y="1422881"/>
                  </a:lnTo>
                  <a:lnTo>
                    <a:pt x="899267" y="1433142"/>
                  </a:lnTo>
                  <a:lnTo>
                    <a:pt x="851467" y="1440587"/>
                  </a:lnTo>
                  <a:lnTo>
                    <a:pt x="802690" y="1445123"/>
                  </a:lnTo>
                  <a:lnTo>
                    <a:pt x="753035" y="1446656"/>
                  </a:lnTo>
                  <a:close/>
                </a:path>
              </a:pathLst>
            </a:custGeom>
            <a:solidFill>
              <a:srgbClr val="F58536"/>
            </a:solidFill>
          </p:spPr>
          <p:txBody>
            <a:bodyPr wrap="square" lIns="0" tIns="0" rIns="0" bIns="0" rtlCol="0"/>
            <a:lstStyle/>
            <a:p>
              <a:endParaRPr/>
            </a:p>
          </p:txBody>
        </p:sp>
        <p:sp>
          <p:nvSpPr>
            <p:cNvPr id="51" name="object 51"/>
            <p:cNvSpPr/>
            <p:nvPr/>
          </p:nvSpPr>
          <p:spPr>
            <a:xfrm>
              <a:off x="2773670" y="6841245"/>
              <a:ext cx="946150" cy="960755"/>
            </a:xfrm>
            <a:custGeom>
              <a:avLst/>
              <a:gdLst/>
              <a:ahLst/>
              <a:cxnLst/>
              <a:rect l="l" t="t" r="r" b="b"/>
              <a:pathLst>
                <a:path w="946150" h="960754">
                  <a:moveTo>
                    <a:pt x="662463" y="960552"/>
                  </a:moveTo>
                  <a:lnTo>
                    <a:pt x="465733" y="465902"/>
                  </a:lnTo>
                  <a:lnTo>
                    <a:pt x="188070" y="940823"/>
                  </a:lnTo>
                  <a:lnTo>
                    <a:pt x="0" y="940823"/>
                  </a:lnTo>
                  <a:lnTo>
                    <a:pt x="389507" y="274782"/>
                  </a:lnTo>
                  <a:lnTo>
                    <a:pt x="342743" y="157365"/>
                  </a:lnTo>
                  <a:lnTo>
                    <a:pt x="208120" y="157365"/>
                  </a:lnTo>
                  <a:lnTo>
                    <a:pt x="208120" y="0"/>
                  </a:lnTo>
                  <a:lnTo>
                    <a:pt x="455586" y="0"/>
                  </a:lnTo>
                  <a:lnTo>
                    <a:pt x="570141" y="287395"/>
                  </a:lnTo>
                  <a:lnTo>
                    <a:pt x="756969" y="757327"/>
                  </a:lnTo>
                  <a:lnTo>
                    <a:pt x="887621" y="709302"/>
                  </a:lnTo>
                  <a:lnTo>
                    <a:pt x="946057" y="856445"/>
                  </a:lnTo>
                  <a:lnTo>
                    <a:pt x="662463" y="960552"/>
                  </a:lnTo>
                  <a:close/>
                </a:path>
              </a:pathLst>
            </a:custGeom>
            <a:solidFill>
              <a:srgbClr val="FFFFFF"/>
            </a:solidFill>
          </p:spPr>
          <p:txBody>
            <a:bodyPr wrap="square" lIns="0" tIns="0" rIns="0" bIns="0" rtlCol="0"/>
            <a:lstStyle/>
            <a:p>
              <a:endParaRPr/>
            </a:p>
          </p:txBody>
        </p:sp>
      </p:grpSp>
      <p:grpSp>
        <p:nvGrpSpPr>
          <p:cNvPr id="52" name="object 52"/>
          <p:cNvGrpSpPr/>
          <p:nvPr/>
        </p:nvGrpSpPr>
        <p:grpSpPr>
          <a:xfrm>
            <a:off x="14400519" y="6573407"/>
            <a:ext cx="1506220" cy="1589405"/>
            <a:chOff x="14400519" y="6573407"/>
            <a:chExt cx="1506220" cy="1589405"/>
          </a:xfrm>
        </p:grpSpPr>
        <p:sp>
          <p:nvSpPr>
            <p:cNvPr id="53" name="object 53"/>
            <p:cNvSpPr/>
            <p:nvPr/>
          </p:nvSpPr>
          <p:spPr>
            <a:xfrm>
              <a:off x="14400519" y="6740217"/>
              <a:ext cx="1489710" cy="1123315"/>
            </a:xfrm>
            <a:custGeom>
              <a:avLst/>
              <a:gdLst/>
              <a:ahLst/>
              <a:cxnLst/>
              <a:rect l="l" t="t" r="r" b="b"/>
              <a:pathLst>
                <a:path w="1489709" h="1123315">
                  <a:moveTo>
                    <a:pt x="121475" y="1123151"/>
                  </a:moveTo>
                  <a:lnTo>
                    <a:pt x="0" y="1065847"/>
                  </a:lnTo>
                  <a:lnTo>
                    <a:pt x="0" y="57304"/>
                  </a:lnTo>
                  <a:lnTo>
                    <a:pt x="121475" y="0"/>
                  </a:lnTo>
                  <a:lnTo>
                    <a:pt x="406767" y="561597"/>
                  </a:lnTo>
                  <a:lnTo>
                    <a:pt x="121475" y="1123151"/>
                  </a:lnTo>
                  <a:close/>
                </a:path>
                <a:path w="1489709" h="1123315">
                  <a:moveTo>
                    <a:pt x="1384594" y="1123173"/>
                  </a:moveTo>
                  <a:lnTo>
                    <a:pt x="753034" y="978115"/>
                  </a:lnTo>
                  <a:lnTo>
                    <a:pt x="753034" y="144649"/>
                  </a:lnTo>
                  <a:lnTo>
                    <a:pt x="1384594" y="0"/>
                  </a:lnTo>
                  <a:lnTo>
                    <a:pt x="1489438" y="561597"/>
                  </a:lnTo>
                  <a:lnTo>
                    <a:pt x="1384594" y="1123173"/>
                  </a:lnTo>
                  <a:close/>
                </a:path>
              </a:pathLst>
            </a:custGeom>
            <a:solidFill>
              <a:srgbClr val="8B3022"/>
            </a:solidFill>
          </p:spPr>
          <p:txBody>
            <a:bodyPr wrap="square" lIns="0" tIns="0" rIns="0" bIns="0" rtlCol="0"/>
            <a:lstStyle/>
            <a:p>
              <a:endParaRPr/>
            </a:p>
          </p:txBody>
        </p:sp>
        <p:sp>
          <p:nvSpPr>
            <p:cNvPr id="54" name="object 54"/>
            <p:cNvSpPr/>
            <p:nvPr/>
          </p:nvSpPr>
          <p:spPr>
            <a:xfrm>
              <a:off x="14521994" y="6740217"/>
              <a:ext cx="1384935" cy="1123315"/>
            </a:xfrm>
            <a:custGeom>
              <a:avLst/>
              <a:gdLst/>
              <a:ahLst/>
              <a:cxnLst/>
              <a:rect l="l" t="t" r="r" b="b"/>
              <a:pathLst>
                <a:path w="1384934" h="1123315">
                  <a:moveTo>
                    <a:pt x="1263119" y="1123151"/>
                  </a:moveTo>
                  <a:lnTo>
                    <a:pt x="1263119" y="0"/>
                  </a:lnTo>
                  <a:lnTo>
                    <a:pt x="1384594" y="57304"/>
                  </a:lnTo>
                  <a:lnTo>
                    <a:pt x="1384594" y="1065847"/>
                  </a:lnTo>
                  <a:lnTo>
                    <a:pt x="1263119" y="1123151"/>
                  </a:lnTo>
                  <a:close/>
                </a:path>
                <a:path w="1384934" h="1123315">
                  <a:moveTo>
                    <a:pt x="0" y="1123173"/>
                  </a:moveTo>
                  <a:lnTo>
                    <a:pt x="0" y="0"/>
                  </a:lnTo>
                  <a:lnTo>
                    <a:pt x="631559" y="144649"/>
                  </a:lnTo>
                  <a:lnTo>
                    <a:pt x="631559" y="978115"/>
                  </a:lnTo>
                  <a:lnTo>
                    <a:pt x="0" y="1123173"/>
                  </a:lnTo>
                  <a:close/>
                </a:path>
              </a:pathLst>
            </a:custGeom>
            <a:solidFill>
              <a:srgbClr val="DF5243"/>
            </a:solidFill>
          </p:spPr>
          <p:txBody>
            <a:bodyPr wrap="square" lIns="0" tIns="0" rIns="0" bIns="0" rtlCol="0"/>
            <a:lstStyle/>
            <a:p>
              <a:endParaRPr/>
            </a:p>
          </p:txBody>
        </p:sp>
        <p:sp>
          <p:nvSpPr>
            <p:cNvPr id="55" name="object 55"/>
            <p:cNvSpPr/>
            <p:nvPr/>
          </p:nvSpPr>
          <p:spPr>
            <a:xfrm>
              <a:off x="14878223" y="6573407"/>
              <a:ext cx="535940" cy="1589405"/>
            </a:xfrm>
            <a:custGeom>
              <a:avLst/>
              <a:gdLst/>
              <a:ahLst/>
              <a:cxnLst/>
              <a:rect l="l" t="t" r="r" b="b"/>
              <a:pathLst>
                <a:path w="535940" h="1589404">
                  <a:moveTo>
                    <a:pt x="275331" y="1589159"/>
                  </a:moveTo>
                  <a:lnTo>
                    <a:pt x="0" y="1458798"/>
                  </a:lnTo>
                  <a:lnTo>
                    <a:pt x="0" y="0"/>
                  </a:lnTo>
                  <a:lnTo>
                    <a:pt x="313815" y="0"/>
                  </a:lnTo>
                  <a:lnTo>
                    <a:pt x="535579" y="762622"/>
                  </a:lnTo>
                  <a:lnTo>
                    <a:pt x="275331" y="1589159"/>
                  </a:lnTo>
                  <a:close/>
                </a:path>
              </a:pathLst>
            </a:custGeom>
            <a:solidFill>
              <a:srgbClr val="8B3022"/>
            </a:solidFill>
          </p:spPr>
          <p:txBody>
            <a:bodyPr wrap="square" lIns="0" tIns="0" rIns="0" bIns="0" rtlCol="0"/>
            <a:lstStyle/>
            <a:p>
              <a:endParaRPr/>
            </a:p>
          </p:txBody>
        </p:sp>
        <p:sp>
          <p:nvSpPr>
            <p:cNvPr id="56" name="object 56"/>
            <p:cNvSpPr/>
            <p:nvPr/>
          </p:nvSpPr>
          <p:spPr>
            <a:xfrm>
              <a:off x="15153554" y="6573407"/>
              <a:ext cx="275590" cy="1589405"/>
            </a:xfrm>
            <a:custGeom>
              <a:avLst/>
              <a:gdLst/>
              <a:ahLst/>
              <a:cxnLst/>
              <a:rect l="l" t="t" r="r" b="b"/>
              <a:pathLst>
                <a:path w="275590" h="1589404">
                  <a:moveTo>
                    <a:pt x="0" y="1589159"/>
                  </a:moveTo>
                  <a:lnTo>
                    <a:pt x="0" y="0"/>
                  </a:lnTo>
                  <a:lnTo>
                    <a:pt x="275331" y="0"/>
                  </a:lnTo>
                  <a:lnTo>
                    <a:pt x="275331" y="1458798"/>
                  </a:lnTo>
                  <a:lnTo>
                    <a:pt x="0" y="1589159"/>
                  </a:lnTo>
                  <a:close/>
                </a:path>
              </a:pathLst>
            </a:custGeom>
            <a:solidFill>
              <a:srgbClr val="DF5243"/>
            </a:solidFill>
          </p:spPr>
          <p:txBody>
            <a:bodyPr wrap="square" lIns="0" tIns="0" rIns="0" bIns="0" rtlCol="0"/>
            <a:lstStyle/>
            <a:p>
              <a:endParaRPr/>
            </a:p>
          </p:txBody>
        </p:sp>
      </p:grpSp>
      <p:grpSp>
        <p:nvGrpSpPr>
          <p:cNvPr id="57" name="object 57"/>
          <p:cNvGrpSpPr/>
          <p:nvPr/>
        </p:nvGrpSpPr>
        <p:grpSpPr>
          <a:xfrm>
            <a:off x="16194146" y="6573407"/>
            <a:ext cx="1506220" cy="1589405"/>
            <a:chOff x="16194146" y="6573407"/>
            <a:chExt cx="1506220" cy="1589405"/>
          </a:xfrm>
        </p:grpSpPr>
        <p:sp>
          <p:nvSpPr>
            <p:cNvPr id="58" name="object 58"/>
            <p:cNvSpPr/>
            <p:nvPr/>
          </p:nvSpPr>
          <p:spPr>
            <a:xfrm>
              <a:off x="17201104" y="6611686"/>
              <a:ext cx="499109" cy="1380490"/>
            </a:xfrm>
            <a:custGeom>
              <a:avLst/>
              <a:gdLst/>
              <a:ahLst/>
              <a:cxnLst/>
              <a:rect l="l" t="t" r="r" b="b"/>
              <a:pathLst>
                <a:path w="499109" h="1380490">
                  <a:moveTo>
                    <a:pt x="309691" y="1380021"/>
                  </a:moveTo>
                  <a:lnTo>
                    <a:pt x="0" y="690129"/>
                  </a:lnTo>
                  <a:lnTo>
                    <a:pt x="309669" y="0"/>
                  </a:lnTo>
                  <a:lnTo>
                    <a:pt x="498874" y="209420"/>
                  </a:lnTo>
                  <a:lnTo>
                    <a:pt x="498874" y="378386"/>
                  </a:lnTo>
                  <a:lnTo>
                    <a:pt x="435835" y="378386"/>
                  </a:lnTo>
                  <a:lnTo>
                    <a:pt x="435835" y="439779"/>
                  </a:lnTo>
                  <a:lnTo>
                    <a:pt x="498896" y="473090"/>
                  </a:lnTo>
                  <a:lnTo>
                    <a:pt x="498896" y="648232"/>
                  </a:lnTo>
                  <a:lnTo>
                    <a:pt x="435835" y="648232"/>
                  </a:lnTo>
                  <a:lnTo>
                    <a:pt x="435835" y="730089"/>
                  </a:lnTo>
                  <a:lnTo>
                    <a:pt x="498896" y="730089"/>
                  </a:lnTo>
                  <a:lnTo>
                    <a:pt x="498896" y="911449"/>
                  </a:lnTo>
                  <a:lnTo>
                    <a:pt x="435835" y="944524"/>
                  </a:lnTo>
                  <a:lnTo>
                    <a:pt x="435835" y="1031868"/>
                  </a:lnTo>
                  <a:lnTo>
                    <a:pt x="498896" y="1031868"/>
                  </a:lnTo>
                  <a:lnTo>
                    <a:pt x="498896" y="1170363"/>
                  </a:lnTo>
                  <a:lnTo>
                    <a:pt x="309691" y="1380021"/>
                  </a:lnTo>
                  <a:close/>
                </a:path>
                <a:path w="499109" h="1380490">
                  <a:moveTo>
                    <a:pt x="498874" y="391228"/>
                  </a:moveTo>
                  <a:lnTo>
                    <a:pt x="435835" y="378386"/>
                  </a:lnTo>
                  <a:lnTo>
                    <a:pt x="498874" y="378386"/>
                  </a:lnTo>
                  <a:lnTo>
                    <a:pt x="498874" y="391228"/>
                  </a:lnTo>
                  <a:close/>
                </a:path>
                <a:path w="499109" h="1380490">
                  <a:moveTo>
                    <a:pt x="498896" y="651330"/>
                  </a:moveTo>
                  <a:lnTo>
                    <a:pt x="435835" y="648232"/>
                  </a:lnTo>
                  <a:lnTo>
                    <a:pt x="498896" y="648232"/>
                  </a:lnTo>
                  <a:lnTo>
                    <a:pt x="498896" y="651330"/>
                  </a:lnTo>
                  <a:close/>
                </a:path>
                <a:path w="499109" h="1380490">
                  <a:moveTo>
                    <a:pt x="498896" y="730089"/>
                  </a:moveTo>
                  <a:lnTo>
                    <a:pt x="435835" y="730089"/>
                  </a:lnTo>
                  <a:lnTo>
                    <a:pt x="498896" y="728432"/>
                  </a:lnTo>
                  <a:lnTo>
                    <a:pt x="498896" y="730089"/>
                  </a:lnTo>
                  <a:close/>
                </a:path>
                <a:path w="499109" h="1380490">
                  <a:moveTo>
                    <a:pt x="498896" y="1031868"/>
                  </a:moveTo>
                  <a:lnTo>
                    <a:pt x="435835" y="1031868"/>
                  </a:lnTo>
                  <a:lnTo>
                    <a:pt x="498896" y="988551"/>
                  </a:lnTo>
                  <a:lnTo>
                    <a:pt x="498896" y="1031868"/>
                  </a:lnTo>
                  <a:close/>
                </a:path>
              </a:pathLst>
            </a:custGeom>
            <a:solidFill>
              <a:srgbClr val="2D73B8"/>
            </a:solidFill>
          </p:spPr>
          <p:txBody>
            <a:bodyPr wrap="square" lIns="0" tIns="0" rIns="0" bIns="0" rtlCol="0"/>
            <a:lstStyle/>
            <a:p>
              <a:endParaRPr/>
            </a:p>
          </p:txBody>
        </p:sp>
        <p:sp>
          <p:nvSpPr>
            <p:cNvPr id="59" name="object 59"/>
            <p:cNvSpPr/>
            <p:nvPr/>
          </p:nvSpPr>
          <p:spPr>
            <a:xfrm>
              <a:off x="16791152" y="6573407"/>
              <a:ext cx="720090" cy="1589405"/>
            </a:xfrm>
            <a:custGeom>
              <a:avLst/>
              <a:gdLst/>
              <a:ahLst/>
              <a:cxnLst/>
              <a:rect l="l" t="t" r="r" b="b"/>
              <a:pathLst>
                <a:path w="720090" h="1589404">
                  <a:moveTo>
                    <a:pt x="382391" y="1589159"/>
                  </a:moveTo>
                  <a:lnTo>
                    <a:pt x="0" y="742933"/>
                  </a:lnTo>
                  <a:lnTo>
                    <a:pt x="324572" y="0"/>
                  </a:lnTo>
                  <a:lnTo>
                    <a:pt x="644327" y="0"/>
                  </a:lnTo>
                  <a:lnTo>
                    <a:pt x="719621" y="38042"/>
                  </a:lnTo>
                  <a:lnTo>
                    <a:pt x="719621" y="1418300"/>
                  </a:lnTo>
                  <a:lnTo>
                    <a:pt x="382391" y="1589159"/>
                  </a:lnTo>
                  <a:close/>
                </a:path>
              </a:pathLst>
            </a:custGeom>
            <a:solidFill>
              <a:srgbClr val="5293CF"/>
            </a:solidFill>
          </p:spPr>
          <p:txBody>
            <a:bodyPr wrap="square" lIns="0" tIns="0" rIns="0" bIns="0" rtlCol="0"/>
            <a:lstStyle/>
            <a:p>
              <a:endParaRPr/>
            </a:p>
          </p:txBody>
        </p:sp>
        <p:sp>
          <p:nvSpPr>
            <p:cNvPr id="60" name="object 60"/>
            <p:cNvSpPr/>
            <p:nvPr/>
          </p:nvSpPr>
          <p:spPr>
            <a:xfrm>
              <a:off x="16456288" y="6573407"/>
              <a:ext cx="717550" cy="1589405"/>
            </a:xfrm>
            <a:custGeom>
              <a:avLst/>
              <a:gdLst/>
              <a:ahLst/>
              <a:cxnLst/>
              <a:rect l="l" t="t" r="r" b="b"/>
              <a:pathLst>
                <a:path w="717550" h="1589404">
                  <a:moveTo>
                    <a:pt x="717255" y="1589159"/>
                  </a:moveTo>
                  <a:lnTo>
                    <a:pt x="244263" y="1589159"/>
                  </a:lnTo>
                  <a:lnTo>
                    <a:pt x="0" y="742933"/>
                  </a:lnTo>
                  <a:lnTo>
                    <a:pt x="207329" y="0"/>
                  </a:lnTo>
                  <a:lnTo>
                    <a:pt x="717255" y="0"/>
                  </a:lnTo>
                  <a:lnTo>
                    <a:pt x="717255" y="1589159"/>
                  </a:lnTo>
                  <a:close/>
                </a:path>
              </a:pathLst>
            </a:custGeom>
            <a:solidFill>
              <a:srgbClr val="2D73B8"/>
            </a:solidFill>
          </p:spPr>
          <p:txBody>
            <a:bodyPr wrap="square" lIns="0" tIns="0" rIns="0" bIns="0" rtlCol="0"/>
            <a:lstStyle/>
            <a:p>
              <a:endParaRPr/>
            </a:p>
          </p:txBody>
        </p:sp>
        <p:sp>
          <p:nvSpPr>
            <p:cNvPr id="61" name="object 61"/>
            <p:cNvSpPr/>
            <p:nvPr/>
          </p:nvSpPr>
          <p:spPr>
            <a:xfrm>
              <a:off x="16253205" y="6573407"/>
              <a:ext cx="447675" cy="1589405"/>
            </a:xfrm>
            <a:custGeom>
              <a:avLst/>
              <a:gdLst/>
              <a:ahLst/>
              <a:cxnLst/>
              <a:rect l="l" t="t" r="r" b="b"/>
              <a:pathLst>
                <a:path w="447675" h="1589404">
                  <a:moveTo>
                    <a:pt x="447345" y="1589159"/>
                  </a:moveTo>
                  <a:lnTo>
                    <a:pt x="107081" y="1418300"/>
                  </a:lnTo>
                  <a:lnTo>
                    <a:pt x="0" y="742933"/>
                  </a:lnTo>
                  <a:lnTo>
                    <a:pt x="107081" y="38042"/>
                  </a:lnTo>
                  <a:lnTo>
                    <a:pt x="182841" y="0"/>
                  </a:lnTo>
                  <a:lnTo>
                    <a:pt x="446471" y="0"/>
                  </a:lnTo>
                  <a:lnTo>
                    <a:pt x="447345" y="1589159"/>
                  </a:lnTo>
                  <a:close/>
                </a:path>
              </a:pathLst>
            </a:custGeom>
            <a:solidFill>
              <a:srgbClr val="205B99"/>
            </a:solidFill>
          </p:spPr>
          <p:txBody>
            <a:bodyPr wrap="square" lIns="0" tIns="0" rIns="0" bIns="0" rtlCol="0"/>
            <a:lstStyle/>
            <a:p>
              <a:endParaRPr/>
            </a:p>
          </p:txBody>
        </p:sp>
        <p:sp>
          <p:nvSpPr>
            <p:cNvPr id="62" name="object 62"/>
            <p:cNvSpPr/>
            <p:nvPr/>
          </p:nvSpPr>
          <p:spPr>
            <a:xfrm>
              <a:off x="16194146" y="6611449"/>
              <a:ext cx="1506220" cy="1380490"/>
            </a:xfrm>
            <a:custGeom>
              <a:avLst/>
              <a:gdLst/>
              <a:ahLst/>
              <a:cxnLst/>
              <a:rect l="l" t="t" r="r" b="b"/>
              <a:pathLst>
                <a:path w="1506219" h="1380490">
                  <a:moveTo>
                    <a:pt x="165904" y="1380021"/>
                  </a:moveTo>
                  <a:lnTo>
                    <a:pt x="473" y="1170363"/>
                  </a:lnTo>
                  <a:lnTo>
                    <a:pt x="0" y="989025"/>
                  </a:lnTo>
                  <a:lnTo>
                    <a:pt x="47763" y="983537"/>
                  </a:lnTo>
                  <a:lnTo>
                    <a:pt x="47763" y="939036"/>
                  </a:lnTo>
                  <a:lnTo>
                    <a:pt x="473" y="910481"/>
                  </a:lnTo>
                  <a:lnTo>
                    <a:pt x="473" y="729379"/>
                  </a:lnTo>
                  <a:lnTo>
                    <a:pt x="47763" y="728669"/>
                  </a:lnTo>
                  <a:lnTo>
                    <a:pt x="47763" y="652040"/>
                  </a:lnTo>
                  <a:lnTo>
                    <a:pt x="473" y="651567"/>
                  </a:lnTo>
                  <a:lnTo>
                    <a:pt x="473" y="469518"/>
                  </a:lnTo>
                  <a:lnTo>
                    <a:pt x="47763" y="440963"/>
                  </a:lnTo>
                  <a:lnTo>
                    <a:pt x="47763" y="397172"/>
                  </a:lnTo>
                  <a:lnTo>
                    <a:pt x="473" y="391706"/>
                  </a:lnTo>
                  <a:lnTo>
                    <a:pt x="473" y="209657"/>
                  </a:lnTo>
                  <a:lnTo>
                    <a:pt x="165904" y="0"/>
                  </a:lnTo>
                  <a:lnTo>
                    <a:pt x="165904" y="262012"/>
                  </a:lnTo>
                  <a:lnTo>
                    <a:pt x="1321994" y="262012"/>
                  </a:lnTo>
                  <a:lnTo>
                    <a:pt x="1363732" y="291515"/>
                  </a:lnTo>
                  <a:lnTo>
                    <a:pt x="509008" y="291515"/>
                  </a:lnTo>
                  <a:lnTo>
                    <a:pt x="169669" y="372188"/>
                  </a:lnTo>
                  <a:lnTo>
                    <a:pt x="165904" y="372899"/>
                  </a:lnTo>
                  <a:lnTo>
                    <a:pt x="165904" y="634675"/>
                  </a:lnTo>
                  <a:lnTo>
                    <a:pt x="1235803" y="634675"/>
                  </a:lnTo>
                  <a:lnTo>
                    <a:pt x="1316627" y="637300"/>
                  </a:lnTo>
                  <a:lnTo>
                    <a:pt x="1505123" y="651330"/>
                  </a:lnTo>
                  <a:lnTo>
                    <a:pt x="1442771" y="652040"/>
                  </a:lnTo>
                  <a:lnTo>
                    <a:pt x="1442771" y="728669"/>
                  </a:lnTo>
                  <a:lnTo>
                    <a:pt x="1506069" y="729142"/>
                  </a:lnTo>
                  <a:lnTo>
                    <a:pt x="1316627" y="745088"/>
                  </a:lnTo>
                  <a:lnTo>
                    <a:pt x="165904" y="745088"/>
                  </a:lnTo>
                  <a:lnTo>
                    <a:pt x="165904" y="1004970"/>
                  </a:lnTo>
                  <a:lnTo>
                    <a:pt x="169669" y="1005917"/>
                  </a:lnTo>
                  <a:lnTo>
                    <a:pt x="175543" y="1007100"/>
                  </a:lnTo>
                  <a:lnTo>
                    <a:pt x="506426" y="1080630"/>
                  </a:lnTo>
                  <a:lnTo>
                    <a:pt x="1371848" y="1080630"/>
                  </a:lnTo>
                  <a:lnTo>
                    <a:pt x="1317318" y="1118008"/>
                  </a:lnTo>
                  <a:lnTo>
                    <a:pt x="165904" y="1118008"/>
                  </a:lnTo>
                  <a:lnTo>
                    <a:pt x="165904" y="1380021"/>
                  </a:lnTo>
                  <a:close/>
                </a:path>
                <a:path w="1506219" h="1380490">
                  <a:moveTo>
                    <a:pt x="1321994" y="262012"/>
                  </a:moveTo>
                  <a:lnTo>
                    <a:pt x="165904" y="262012"/>
                  </a:lnTo>
                  <a:lnTo>
                    <a:pt x="509008" y="148027"/>
                  </a:lnTo>
                  <a:lnTo>
                    <a:pt x="979397" y="148027"/>
                  </a:lnTo>
                  <a:lnTo>
                    <a:pt x="1316606" y="258203"/>
                  </a:lnTo>
                  <a:lnTo>
                    <a:pt x="1321994" y="262012"/>
                  </a:lnTo>
                  <a:close/>
                </a:path>
                <a:path w="1506219" h="1380490">
                  <a:moveTo>
                    <a:pt x="1442750" y="440252"/>
                  </a:moveTo>
                  <a:lnTo>
                    <a:pt x="1316627" y="372188"/>
                  </a:lnTo>
                  <a:lnTo>
                    <a:pt x="979418" y="291515"/>
                  </a:lnTo>
                  <a:lnTo>
                    <a:pt x="1363732" y="291515"/>
                  </a:lnTo>
                  <a:lnTo>
                    <a:pt x="1505811" y="391943"/>
                  </a:lnTo>
                  <a:lnTo>
                    <a:pt x="1442750" y="397172"/>
                  </a:lnTo>
                  <a:lnTo>
                    <a:pt x="1442750" y="440252"/>
                  </a:lnTo>
                  <a:close/>
                </a:path>
                <a:path w="1506219" h="1380490">
                  <a:moveTo>
                    <a:pt x="1235803" y="634675"/>
                  </a:moveTo>
                  <a:lnTo>
                    <a:pt x="165904" y="634675"/>
                  </a:lnTo>
                  <a:lnTo>
                    <a:pt x="509008" y="626347"/>
                  </a:lnTo>
                  <a:lnTo>
                    <a:pt x="979418" y="626347"/>
                  </a:lnTo>
                  <a:lnTo>
                    <a:pt x="1235803" y="634675"/>
                  </a:lnTo>
                  <a:close/>
                </a:path>
                <a:path w="1506219" h="1380490">
                  <a:moveTo>
                    <a:pt x="979418" y="769834"/>
                  </a:moveTo>
                  <a:lnTo>
                    <a:pt x="505953" y="769834"/>
                  </a:lnTo>
                  <a:lnTo>
                    <a:pt x="165904" y="745088"/>
                  </a:lnTo>
                  <a:lnTo>
                    <a:pt x="1316627" y="745088"/>
                  </a:lnTo>
                  <a:lnTo>
                    <a:pt x="979418" y="769834"/>
                  </a:lnTo>
                  <a:close/>
                </a:path>
                <a:path w="1506219" h="1380490">
                  <a:moveTo>
                    <a:pt x="1371848" y="1080630"/>
                  </a:moveTo>
                  <a:lnTo>
                    <a:pt x="979440" y="1080630"/>
                  </a:lnTo>
                  <a:lnTo>
                    <a:pt x="1316412" y="1007100"/>
                  </a:lnTo>
                  <a:lnTo>
                    <a:pt x="1442771" y="944760"/>
                  </a:lnTo>
                  <a:lnTo>
                    <a:pt x="1442771" y="983559"/>
                  </a:lnTo>
                  <a:lnTo>
                    <a:pt x="1505833" y="988788"/>
                  </a:lnTo>
                  <a:lnTo>
                    <a:pt x="1371848" y="1080630"/>
                  </a:lnTo>
                  <a:close/>
                </a:path>
                <a:path w="1506219" h="1380490">
                  <a:moveTo>
                    <a:pt x="979418" y="1224139"/>
                  </a:moveTo>
                  <a:lnTo>
                    <a:pt x="506190" y="1224139"/>
                  </a:lnTo>
                  <a:lnTo>
                    <a:pt x="165904" y="1118008"/>
                  </a:lnTo>
                  <a:lnTo>
                    <a:pt x="1317318" y="1118008"/>
                  </a:lnTo>
                  <a:lnTo>
                    <a:pt x="1316627" y="1118482"/>
                  </a:lnTo>
                  <a:lnTo>
                    <a:pt x="979418" y="1224139"/>
                  </a:lnTo>
                  <a:close/>
                </a:path>
              </a:pathLst>
            </a:custGeom>
            <a:solidFill>
              <a:srgbClr val="18476E"/>
            </a:solidFill>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5725" rIns="0" bIns="0" rtlCol="0">
            <a:spAutoFit/>
          </a:bodyPr>
          <a:lstStyle/>
          <a:p>
            <a:pPr marL="12700">
              <a:lnSpc>
                <a:spcPct val="100000"/>
              </a:lnSpc>
              <a:spcBef>
                <a:spcPts val="100"/>
              </a:spcBef>
            </a:pPr>
            <a:r>
              <a:rPr spc="-45"/>
              <a:t>Cost</a:t>
            </a:r>
            <a:r>
              <a:rPr spc="-480"/>
              <a:t> </a:t>
            </a:r>
            <a:r>
              <a:rPr spc="-10"/>
              <a:t>Optimization</a:t>
            </a:r>
          </a:p>
        </p:txBody>
      </p:sp>
      <p:sp>
        <p:nvSpPr>
          <p:cNvPr id="3" name="object 3"/>
          <p:cNvSpPr txBox="1"/>
          <p:nvPr/>
        </p:nvSpPr>
        <p:spPr>
          <a:xfrm>
            <a:off x="939800" y="2115904"/>
            <a:ext cx="14299565" cy="2657475"/>
          </a:xfrm>
          <a:prstGeom prst="rect">
            <a:avLst/>
          </a:prstGeom>
        </p:spPr>
        <p:txBody>
          <a:bodyPr vert="horz" wrap="square" lIns="0" tIns="15875" rIns="0" bIns="0" rtlCol="0">
            <a:spAutoFit/>
          </a:bodyPr>
          <a:lstStyle/>
          <a:p>
            <a:pPr marL="15240" marR="5080">
              <a:lnSpc>
                <a:spcPct val="108300"/>
              </a:lnSpc>
              <a:spcBef>
                <a:spcPts val="125"/>
              </a:spcBef>
            </a:pPr>
            <a:r>
              <a:rPr sz="2750" spc="-105">
                <a:solidFill>
                  <a:srgbClr val="CA4520"/>
                </a:solidFill>
                <a:latin typeface="Tahoma"/>
                <a:cs typeface="Tahoma"/>
              </a:rPr>
              <a:t>Cloud-</a:t>
            </a:r>
            <a:r>
              <a:rPr sz="2750" spc="-75">
                <a:solidFill>
                  <a:srgbClr val="CA4520"/>
                </a:solidFill>
                <a:latin typeface="Tahoma"/>
                <a:cs typeface="Tahoma"/>
              </a:rPr>
              <a:t>based</a:t>
            </a:r>
            <a:r>
              <a:rPr sz="2750" spc="-310">
                <a:solidFill>
                  <a:srgbClr val="CA4520"/>
                </a:solidFill>
                <a:latin typeface="Tahoma"/>
                <a:cs typeface="Tahoma"/>
              </a:rPr>
              <a:t> </a:t>
            </a:r>
            <a:r>
              <a:rPr sz="2750" spc="-85">
                <a:solidFill>
                  <a:srgbClr val="CA4520"/>
                </a:solidFill>
                <a:latin typeface="Tahoma"/>
                <a:cs typeface="Tahoma"/>
              </a:rPr>
              <a:t>attendance</a:t>
            </a:r>
            <a:r>
              <a:rPr sz="2750" spc="-310">
                <a:solidFill>
                  <a:srgbClr val="CA4520"/>
                </a:solidFill>
                <a:latin typeface="Tahoma"/>
                <a:cs typeface="Tahoma"/>
              </a:rPr>
              <a:t> </a:t>
            </a:r>
            <a:r>
              <a:rPr sz="2750" spc="-85">
                <a:solidFill>
                  <a:srgbClr val="CA4520"/>
                </a:solidFill>
                <a:latin typeface="Tahoma"/>
                <a:cs typeface="Tahoma"/>
              </a:rPr>
              <a:t>management</a:t>
            </a:r>
            <a:r>
              <a:rPr sz="2750" spc="-310">
                <a:solidFill>
                  <a:srgbClr val="CA4520"/>
                </a:solidFill>
                <a:latin typeface="Tahoma"/>
                <a:cs typeface="Tahoma"/>
              </a:rPr>
              <a:t> </a:t>
            </a:r>
            <a:r>
              <a:rPr sz="2750" spc="-45">
                <a:solidFill>
                  <a:srgbClr val="CA4520"/>
                </a:solidFill>
                <a:latin typeface="Tahoma"/>
                <a:cs typeface="Tahoma"/>
              </a:rPr>
              <a:t>can</a:t>
            </a:r>
            <a:r>
              <a:rPr sz="2750" spc="-310">
                <a:solidFill>
                  <a:srgbClr val="CA4520"/>
                </a:solidFill>
                <a:latin typeface="Tahoma"/>
                <a:cs typeface="Tahoma"/>
              </a:rPr>
              <a:t> </a:t>
            </a:r>
            <a:r>
              <a:rPr sz="2750" spc="-70">
                <a:solidFill>
                  <a:srgbClr val="CA4520"/>
                </a:solidFill>
                <a:latin typeface="Tahoma"/>
                <a:cs typeface="Tahoma"/>
              </a:rPr>
              <a:t>help</a:t>
            </a:r>
            <a:r>
              <a:rPr sz="2750" spc="-310">
                <a:solidFill>
                  <a:srgbClr val="CA4520"/>
                </a:solidFill>
                <a:latin typeface="Tahoma"/>
                <a:cs typeface="Tahoma"/>
              </a:rPr>
              <a:t> </a:t>
            </a:r>
            <a:r>
              <a:rPr sz="2750" spc="-110">
                <a:solidFill>
                  <a:srgbClr val="CA4520"/>
                </a:solidFill>
                <a:latin typeface="Tahoma"/>
                <a:cs typeface="Tahoma"/>
              </a:rPr>
              <a:t>reduce</a:t>
            </a:r>
            <a:r>
              <a:rPr sz="2750" spc="-310">
                <a:solidFill>
                  <a:srgbClr val="CA4520"/>
                </a:solidFill>
                <a:latin typeface="Tahoma"/>
                <a:cs typeface="Tahoma"/>
              </a:rPr>
              <a:t> </a:t>
            </a:r>
            <a:r>
              <a:rPr sz="2750" spc="-10">
                <a:solidFill>
                  <a:srgbClr val="CA4520"/>
                </a:solidFill>
                <a:latin typeface="Tahoma"/>
                <a:cs typeface="Tahoma"/>
              </a:rPr>
              <a:t>costs</a:t>
            </a:r>
            <a:r>
              <a:rPr sz="2750" spc="-305">
                <a:solidFill>
                  <a:srgbClr val="CA4520"/>
                </a:solidFill>
                <a:latin typeface="Tahoma"/>
                <a:cs typeface="Tahoma"/>
              </a:rPr>
              <a:t> </a:t>
            </a:r>
            <a:r>
              <a:rPr sz="2750" spc="-50">
                <a:solidFill>
                  <a:srgbClr val="CA4520"/>
                </a:solidFill>
                <a:latin typeface="Tahoma"/>
                <a:cs typeface="Tahoma"/>
              </a:rPr>
              <a:t>associated</a:t>
            </a:r>
            <a:r>
              <a:rPr sz="2750" spc="-310">
                <a:solidFill>
                  <a:srgbClr val="CA4520"/>
                </a:solidFill>
                <a:latin typeface="Tahoma"/>
                <a:cs typeface="Tahoma"/>
              </a:rPr>
              <a:t> </a:t>
            </a:r>
            <a:r>
              <a:rPr sz="2750" spc="-60">
                <a:solidFill>
                  <a:srgbClr val="CA4520"/>
                </a:solidFill>
                <a:latin typeface="Tahoma"/>
                <a:cs typeface="Tahoma"/>
              </a:rPr>
              <a:t>with</a:t>
            </a:r>
            <a:r>
              <a:rPr sz="2750" spc="-310">
                <a:solidFill>
                  <a:srgbClr val="CA4520"/>
                </a:solidFill>
                <a:latin typeface="Tahoma"/>
                <a:cs typeface="Tahoma"/>
              </a:rPr>
              <a:t> </a:t>
            </a:r>
            <a:r>
              <a:rPr sz="2750" spc="-45">
                <a:solidFill>
                  <a:srgbClr val="CA4520"/>
                </a:solidFill>
                <a:latin typeface="Tahoma"/>
                <a:cs typeface="Tahoma"/>
              </a:rPr>
              <a:t>manual</a:t>
            </a:r>
            <a:r>
              <a:rPr sz="2750" spc="-310">
                <a:solidFill>
                  <a:srgbClr val="CA4520"/>
                </a:solidFill>
                <a:latin typeface="Tahoma"/>
                <a:cs typeface="Tahoma"/>
              </a:rPr>
              <a:t> </a:t>
            </a:r>
            <a:r>
              <a:rPr sz="2750" spc="-10">
                <a:solidFill>
                  <a:srgbClr val="CA4520"/>
                </a:solidFill>
                <a:latin typeface="Tahoma"/>
                <a:cs typeface="Tahoma"/>
              </a:rPr>
              <a:t>attendance </a:t>
            </a:r>
            <a:r>
              <a:rPr sz="2750" spc="-50">
                <a:solidFill>
                  <a:srgbClr val="CA4520"/>
                </a:solidFill>
                <a:latin typeface="Tahoma"/>
                <a:cs typeface="Tahoma"/>
              </a:rPr>
              <a:t>tracking</a:t>
            </a:r>
            <a:r>
              <a:rPr sz="2750" spc="-345">
                <a:solidFill>
                  <a:srgbClr val="CA4520"/>
                </a:solidFill>
                <a:latin typeface="Tahoma"/>
                <a:cs typeface="Tahoma"/>
              </a:rPr>
              <a:t> </a:t>
            </a:r>
            <a:r>
              <a:rPr sz="2750" spc="-65">
                <a:solidFill>
                  <a:srgbClr val="CA4520"/>
                </a:solidFill>
                <a:latin typeface="Tahoma"/>
                <a:cs typeface="Tahoma"/>
              </a:rPr>
              <a:t>and</a:t>
            </a:r>
            <a:r>
              <a:rPr sz="2750" spc="-345">
                <a:solidFill>
                  <a:srgbClr val="CA4520"/>
                </a:solidFill>
                <a:latin typeface="Tahoma"/>
                <a:cs typeface="Tahoma"/>
              </a:rPr>
              <a:t> </a:t>
            </a:r>
            <a:r>
              <a:rPr sz="2750" spc="-70">
                <a:solidFill>
                  <a:srgbClr val="CA4520"/>
                </a:solidFill>
                <a:latin typeface="Tahoma"/>
                <a:cs typeface="Tahoma"/>
              </a:rPr>
              <a:t>increase</a:t>
            </a:r>
            <a:r>
              <a:rPr sz="2750" spc="-345">
                <a:solidFill>
                  <a:srgbClr val="CA4520"/>
                </a:solidFill>
                <a:latin typeface="Tahoma"/>
                <a:cs typeface="Tahoma"/>
              </a:rPr>
              <a:t> </a:t>
            </a:r>
            <a:r>
              <a:rPr sz="2750" spc="-70">
                <a:solidFill>
                  <a:srgbClr val="CA4520"/>
                </a:solidFill>
                <a:latin typeface="Tahoma"/>
                <a:cs typeface="Tahoma"/>
              </a:rPr>
              <a:t>productivity</a:t>
            </a:r>
            <a:r>
              <a:rPr sz="2750" spc="-340">
                <a:solidFill>
                  <a:srgbClr val="CA4520"/>
                </a:solidFill>
                <a:latin typeface="Tahoma"/>
                <a:cs typeface="Tahoma"/>
              </a:rPr>
              <a:t> </a:t>
            </a:r>
            <a:r>
              <a:rPr sz="2750" spc="-140">
                <a:solidFill>
                  <a:srgbClr val="CA4520"/>
                </a:solidFill>
                <a:latin typeface="Tahoma"/>
                <a:cs typeface="Tahoma"/>
              </a:rPr>
              <a:t>by</a:t>
            </a:r>
            <a:r>
              <a:rPr sz="2750" spc="-345">
                <a:solidFill>
                  <a:srgbClr val="CA4520"/>
                </a:solidFill>
                <a:latin typeface="Tahoma"/>
                <a:cs typeface="Tahoma"/>
              </a:rPr>
              <a:t> </a:t>
            </a:r>
            <a:r>
              <a:rPr sz="2750" spc="-60">
                <a:solidFill>
                  <a:srgbClr val="CA4520"/>
                </a:solidFill>
                <a:latin typeface="Tahoma"/>
                <a:cs typeface="Tahoma"/>
              </a:rPr>
              <a:t>automating</a:t>
            </a:r>
            <a:r>
              <a:rPr sz="2750" spc="-345">
                <a:solidFill>
                  <a:srgbClr val="CA4520"/>
                </a:solidFill>
                <a:latin typeface="Tahoma"/>
                <a:cs typeface="Tahoma"/>
              </a:rPr>
              <a:t> </a:t>
            </a:r>
            <a:r>
              <a:rPr sz="2750" spc="-85">
                <a:solidFill>
                  <a:srgbClr val="CA4520"/>
                </a:solidFill>
                <a:latin typeface="Tahoma"/>
                <a:cs typeface="Tahoma"/>
              </a:rPr>
              <a:t>attendance</a:t>
            </a:r>
            <a:r>
              <a:rPr sz="2750" spc="-340">
                <a:solidFill>
                  <a:srgbClr val="CA4520"/>
                </a:solidFill>
                <a:latin typeface="Tahoma"/>
                <a:cs typeface="Tahoma"/>
              </a:rPr>
              <a:t> </a:t>
            </a:r>
            <a:r>
              <a:rPr sz="2750" spc="-85">
                <a:solidFill>
                  <a:srgbClr val="CA4520"/>
                </a:solidFill>
                <a:latin typeface="Tahoma"/>
                <a:cs typeface="Tahoma"/>
              </a:rPr>
              <a:t>management</a:t>
            </a:r>
            <a:r>
              <a:rPr sz="2750" spc="-345">
                <a:solidFill>
                  <a:srgbClr val="CA4520"/>
                </a:solidFill>
                <a:latin typeface="Tahoma"/>
                <a:cs typeface="Tahoma"/>
              </a:rPr>
              <a:t> </a:t>
            </a:r>
            <a:r>
              <a:rPr sz="2750" spc="-10">
                <a:solidFill>
                  <a:srgbClr val="CA4520"/>
                </a:solidFill>
                <a:latin typeface="Tahoma"/>
                <a:cs typeface="Tahoma"/>
              </a:rPr>
              <a:t>tasks.</a:t>
            </a:r>
            <a:r>
              <a:rPr sz="2750" spc="229">
                <a:solidFill>
                  <a:srgbClr val="CA4520"/>
                </a:solidFill>
                <a:latin typeface="Tahoma"/>
                <a:cs typeface="Tahoma"/>
              </a:rPr>
              <a:t> </a:t>
            </a:r>
            <a:r>
              <a:rPr sz="2750" spc="-75">
                <a:solidFill>
                  <a:srgbClr val="CA4520"/>
                </a:solidFill>
                <a:latin typeface="Tahoma"/>
                <a:cs typeface="Tahoma"/>
              </a:rPr>
              <a:t>This</a:t>
            </a:r>
            <a:r>
              <a:rPr sz="2750" spc="-345">
                <a:solidFill>
                  <a:srgbClr val="CA4520"/>
                </a:solidFill>
                <a:latin typeface="Tahoma"/>
                <a:cs typeface="Tahoma"/>
              </a:rPr>
              <a:t> </a:t>
            </a:r>
            <a:r>
              <a:rPr sz="2750" spc="-10">
                <a:solidFill>
                  <a:srgbClr val="CA4520"/>
                </a:solidFill>
                <a:latin typeface="Tahoma"/>
                <a:cs typeface="Tahoma"/>
              </a:rPr>
              <a:t>cloud-</a:t>
            </a:r>
            <a:r>
              <a:rPr sz="2750" spc="685">
                <a:solidFill>
                  <a:srgbClr val="CA4520"/>
                </a:solidFill>
                <a:latin typeface="Tahoma"/>
                <a:cs typeface="Tahoma"/>
              </a:rPr>
              <a:t> </a:t>
            </a:r>
            <a:r>
              <a:rPr sz="2750" spc="-75">
                <a:solidFill>
                  <a:srgbClr val="CA4520"/>
                </a:solidFill>
                <a:latin typeface="Tahoma"/>
                <a:cs typeface="Tahoma"/>
              </a:rPr>
              <a:t>based</a:t>
            </a:r>
            <a:r>
              <a:rPr sz="2750" spc="-325">
                <a:solidFill>
                  <a:srgbClr val="CA4520"/>
                </a:solidFill>
                <a:latin typeface="Tahoma"/>
                <a:cs typeface="Tahoma"/>
              </a:rPr>
              <a:t> </a:t>
            </a:r>
            <a:r>
              <a:rPr sz="2750" spc="-85">
                <a:solidFill>
                  <a:srgbClr val="CA4520"/>
                </a:solidFill>
                <a:latin typeface="Tahoma"/>
                <a:cs typeface="Tahoma"/>
              </a:rPr>
              <a:t>attendance</a:t>
            </a:r>
            <a:r>
              <a:rPr sz="2750" spc="-320">
                <a:solidFill>
                  <a:srgbClr val="CA4520"/>
                </a:solidFill>
                <a:latin typeface="Tahoma"/>
                <a:cs typeface="Tahoma"/>
              </a:rPr>
              <a:t> </a:t>
            </a:r>
            <a:r>
              <a:rPr sz="2750" spc="-85">
                <a:solidFill>
                  <a:srgbClr val="CA4520"/>
                </a:solidFill>
                <a:latin typeface="Tahoma"/>
                <a:cs typeface="Tahoma"/>
              </a:rPr>
              <a:t>management</a:t>
            </a:r>
            <a:r>
              <a:rPr sz="2750" spc="-325">
                <a:solidFill>
                  <a:srgbClr val="CA4520"/>
                </a:solidFill>
                <a:latin typeface="Tahoma"/>
                <a:cs typeface="Tahoma"/>
              </a:rPr>
              <a:t> </a:t>
            </a:r>
            <a:r>
              <a:rPr sz="2750" spc="-65">
                <a:solidFill>
                  <a:srgbClr val="CA4520"/>
                </a:solidFill>
                <a:latin typeface="Tahoma"/>
                <a:cs typeface="Tahoma"/>
              </a:rPr>
              <a:t>system</a:t>
            </a:r>
            <a:r>
              <a:rPr sz="2750" spc="-320">
                <a:solidFill>
                  <a:srgbClr val="CA4520"/>
                </a:solidFill>
                <a:latin typeface="Tahoma"/>
                <a:cs typeface="Tahoma"/>
              </a:rPr>
              <a:t> </a:t>
            </a:r>
            <a:r>
              <a:rPr sz="2750" spc="90">
                <a:solidFill>
                  <a:srgbClr val="CA4520"/>
                </a:solidFill>
                <a:latin typeface="Tahoma"/>
                <a:cs typeface="Tahoma"/>
              </a:rPr>
              <a:t>is</a:t>
            </a:r>
            <a:r>
              <a:rPr sz="2750" spc="-320">
                <a:solidFill>
                  <a:srgbClr val="CA4520"/>
                </a:solidFill>
                <a:latin typeface="Tahoma"/>
                <a:cs typeface="Tahoma"/>
              </a:rPr>
              <a:t> </a:t>
            </a:r>
            <a:r>
              <a:rPr sz="2750" spc="-70">
                <a:solidFill>
                  <a:srgbClr val="CA4520"/>
                </a:solidFill>
                <a:latin typeface="Tahoma"/>
                <a:cs typeface="Tahoma"/>
              </a:rPr>
              <a:t>designed</a:t>
            </a:r>
            <a:r>
              <a:rPr sz="2750" spc="-325">
                <a:solidFill>
                  <a:srgbClr val="CA4520"/>
                </a:solidFill>
                <a:latin typeface="Tahoma"/>
                <a:cs typeface="Tahoma"/>
              </a:rPr>
              <a:t> </a:t>
            </a:r>
            <a:r>
              <a:rPr sz="2750" spc="-70">
                <a:solidFill>
                  <a:srgbClr val="CA4520"/>
                </a:solidFill>
                <a:latin typeface="Tahoma"/>
                <a:cs typeface="Tahoma"/>
              </a:rPr>
              <a:t>to</a:t>
            </a:r>
            <a:r>
              <a:rPr sz="2750" spc="-320">
                <a:solidFill>
                  <a:srgbClr val="CA4520"/>
                </a:solidFill>
                <a:latin typeface="Tahoma"/>
                <a:cs typeface="Tahoma"/>
              </a:rPr>
              <a:t> </a:t>
            </a:r>
            <a:r>
              <a:rPr sz="2750" spc="-114">
                <a:solidFill>
                  <a:srgbClr val="CA4520"/>
                </a:solidFill>
                <a:latin typeface="Tahoma"/>
                <a:cs typeface="Tahoma"/>
              </a:rPr>
              <a:t>be</a:t>
            </a:r>
            <a:r>
              <a:rPr sz="2750" spc="-320">
                <a:solidFill>
                  <a:srgbClr val="CA4520"/>
                </a:solidFill>
                <a:latin typeface="Tahoma"/>
                <a:cs typeface="Tahoma"/>
              </a:rPr>
              <a:t> </a:t>
            </a:r>
            <a:r>
              <a:rPr sz="2750" spc="-70">
                <a:solidFill>
                  <a:srgbClr val="CA4520"/>
                </a:solidFill>
                <a:latin typeface="Tahoma"/>
                <a:cs typeface="Tahoma"/>
              </a:rPr>
              <a:t>cost-</a:t>
            </a:r>
            <a:r>
              <a:rPr sz="2750" spc="-95">
                <a:solidFill>
                  <a:srgbClr val="CA4520"/>
                </a:solidFill>
                <a:latin typeface="Tahoma"/>
                <a:cs typeface="Tahoma"/>
              </a:rPr>
              <a:t>effective</a:t>
            </a:r>
            <a:r>
              <a:rPr sz="2750" spc="-325">
                <a:solidFill>
                  <a:srgbClr val="CA4520"/>
                </a:solidFill>
                <a:latin typeface="Tahoma"/>
                <a:cs typeface="Tahoma"/>
              </a:rPr>
              <a:t> </a:t>
            </a:r>
            <a:r>
              <a:rPr sz="2750" spc="-65">
                <a:solidFill>
                  <a:srgbClr val="CA4520"/>
                </a:solidFill>
                <a:latin typeface="Tahoma"/>
                <a:cs typeface="Tahoma"/>
              </a:rPr>
              <a:t>and</a:t>
            </a:r>
            <a:r>
              <a:rPr sz="2750" spc="-320">
                <a:solidFill>
                  <a:srgbClr val="CA4520"/>
                </a:solidFill>
                <a:latin typeface="Tahoma"/>
                <a:cs typeface="Tahoma"/>
              </a:rPr>
              <a:t> </a:t>
            </a:r>
            <a:r>
              <a:rPr sz="2750" spc="-100">
                <a:solidFill>
                  <a:srgbClr val="CA4520"/>
                </a:solidFill>
                <a:latin typeface="Tahoma"/>
                <a:cs typeface="Tahoma"/>
              </a:rPr>
              <a:t>provide</a:t>
            </a:r>
            <a:r>
              <a:rPr sz="2750" spc="-320">
                <a:solidFill>
                  <a:srgbClr val="CA4520"/>
                </a:solidFill>
                <a:latin typeface="Tahoma"/>
                <a:cs typeface="Tahoma"/>
              </a:rPr>
              <a:t> </a:t>
            </a:r>
            <a:r>
              <a:rPr sz="2750" spc="-50">
                <a:solidFill>
                  <a:srgbClr val="CA4520"/>
                </a:solidFill>
                <a:latin typeface="Tahoma"/>
                <a:cs typeface="Tahoma"/>
              </a:rPr>
              <a:t>a</a:t>
            </a:r>
            <a:r>
              <a:rPr sz="2750" spc="-325">
                <a:solidFill>
                  <a:srgbClr val="CA4520"/>
                </a:solidFill>
                <a:latin typeface="Tahoma"/>
                <a:cs typeface="Tahoma"/>
              </a:rPr>
              <a:t> </a:t>
            </a:r>
            <a:r>
              <a:rPr sz="2750" spc="-130">
                <a:solidFill>
                  <a:srgbClr val="CA4520"/>
                </a:solidFill>
                <a:latin typeface="Tahoma"/>
                <a:cs typeface="Tahoma"/>
              </a:rPr>
              <a:t>good</a:t>
            </a:r>
            <a:r>
              <a:rPr sz="2750" spc="-320">
                <a:solidFill>
                  <a:srgbClr val="CA4520"/>
                </a:solidFill>
                <a:latin typeface="Tahoma"/>
                <a:cs typeface="Tahoma"/>
              </a:rPr>
              <a:t> </a:t>
            </a:r>
            <a:r>
              <a:rPr sz="2750" spc="-95">
                <a:solidFill>
                  <a:srgbClr val="CA4520"/>
                </a:solidFill>
                <a:latin typeface="Tahoma"/>
                <a:cs typeface="Tahoma"/>
              </a:rPr>
              <a:t>return</a:t>
            </a:r>
            <a:r>
              <a:rPr sz="2750" spc="-325">
                <a:solidFill>
                  <a:srgbClr val="CA4520"/>
                </a:solidFill>
                <a:latin typeface="Tahoma"/>
                <a:cs typeface="Tahoma"/>
              </a:rPr>
              <a:t> </a:t>
            </a:r>
            <a:r>
              <a:rPr sz="2750" spc="-25">
                <a:solidFill>
                  <a:srgbClr val="CA4520"/>
                </a:solidFill>
                <a:latin typeface="Tahoma"/>
                <a:cs typeface="Tahoma"/>
              </a:rPr>
              <a:t>on </a:t>
            </a:r>
            <a:r>
              <a:rPr sz="2750" spc="-60">
                <a:solidFill>
                  <a:srgbClr val="CA4520"/>
                </a:solidFill>
                <a:latin typeface="Tahoma"/>
                <a:cs typeface="Tahoma"/>
              </a:rPr>
              <a:t>investment</a:t>
            </a:r>
            <a:r>
              <a:rPr sz="2750" spc="-300">
                <a:solidFill>
                  <a:srgbClr val="CA4520"/>
                </a:solidFill>
                <a:latin typeface="Tahoma"/>
                <a:cs typeface="Tahoma"/>
              </a:rPr>
              <a:t> </a:t>
            </a:r>
            <a:r>
              <a:rPr sz="2750" spc="-105">
                <a:solidFill>
                  <a:srgbClr val="CA4520"/>
                </a:solidFill>
                <a:latin typeface="Tahoma"/>
                <a:cs typeface="Tahoma"/>
              </a:rPr>
              <a:t>for</a:t>
            </a:r>
            <a:r>
              <a:rPr sz="2750" spc="-300">
                <a:solidFill>
                  <a:srgbClr val="CA4520"/>
                </a:solidFill>
                <a:latin typeface="Tahoma"/>
                <a:cs typeface="Tahoma"/>
              </a:rPr>
              <a:t> </a:t>
            </a:r>
            <a:r>
              <a:rPr sz="2750" spc="-20">
                <a:solidFill>
                  <a:srgbClr val="CA4520"/>
                </a:solidFill>
                <a:latin typeface="Tahoma"/>
                <a:cs typeface="Tahoma"/>
              </a:rPr>
              <a:t>organization.</a:t>
            </a:r>
            <a:endParaRPr sz="2750">
              <a:latin typeface="Tahoma"/>
              <a:cs typeface="Tahoma"/>
            </a:endParaRPr>
          </a:p>
          <a:p>
            <a:pPr>
              <a:lnSpc>
                <a:spcPct val="100000"/>
              </a:lnSpc>
              <a:spcBef>
                <a:spcPts val="20"/>
              </a:spcBef>
            </a:pPr>
            <a:endParaRPr sz="2550">
              <a:latin typeface="Tahoma"/>
              <a:cs typeface="Tahoma"/>
            </a:endParaRPr>
          </a:p>
          <a:p>
            <a:pPr marL="12700">
              <a:lnSpc>
                <a:spcPct val="100000"/>
              </a:lnSpc>
            </a:pPr>
            <a:r>
              <a:rPr sz="2750" spc="-80">
                <a:solidFill>
                  <a:srgbClr val="CA4520"/>
                </a:solidFill>
                <a:latin typeface="Tahoma"/>
                <a:cs typeface="Tahoma"/>
              </a:rPr>
              <a:t>Services</a:t>
            </a:r>
            <a:r>
              <a:rPr sz="2750" spc="-305">
                <a:solidFill>
                  <a:srgbClr val="CA4520"/>
                </a:solidFill>
                <a:latin typeface="Tahoma"/>
                <a:cs typeface="Tahoma"/>
              </a:rPr>
              <a:t> </a:t>
            </a:r>
            <a:r>
              <a:rPr sz="2750" spc="-60">
                <a:solidFill>
                  <a:srgbClr val="CA4520"/>
                </a:solidFill>
                <a:latin typeface="Tahoma"/>
                <a:cs typeface="Tahoma"/>
              </a:rPr>
              <a:t>used</a:t>
            </a:r>
            <a:r>
              <a:rPr sz="2750" spc="-300">
                <a:solidFill>
                  <a:srgbClr val="CA4520"/>
                </a:solidFill>
                <a:latin typeface="Tahoma"/>
                <a:cs typeface="Tahoma"/>
              </a:rPr>
              <a:t> </a:t>
            </a:r>
            <a:r>
              <a:rPr sz="2750">
                <a:solidFill>
                  <a:srgbClr val="CA4520"/>
                </a:solidFill>
                <a:latin typeface="Tahoma"/>
                <a:cs typeface="Tahoma"/>
              </a:rPr>
              <a:t>in</a:t>
            </a:r>
            <a:r>
              <a:rPr sz="2750" spc="-305">
                <a:solidFill>
                  <a:srgbClr val="CA4520"/>
                </a:solidFill>
                <a:latin typeface="Tahoma"/>
                <a:cs typeface="Tahoma"/>
              </a:rPr>
              <a:t> </a:t>
            </a:r>
            <a:r>
              <a:rPr sz="2750">
                <a:solidFill>
                  <a:srgbClr val="CA4520"/>
                </a:solidFill>
                <a:latin typeface="Tahoma"/>
                <a:cs typeface="Tahoma"/>
              </a:rPr>
              <a:t>this</a:t>
            </a:r>
            <a:r>
              <a:rPr sz="2750" spc="-300">
                <a:solidFill>
                  <a:srgbClr val="CA4520"/>
                </a:solidFill>
                <a:latin typeface="Tahoma"/>
                <a:cs typeface="Tahoma"/>
              </a:rPr>
              <a:t> </a:t>
            </a:r>
            <a:r>
              <a:rPr sz="2750" spc="-90">
                <a:solidFill>
                  <a:srgbClr val="CA4520"/>
                </a:solidFill>
                <a:latin typeface="Tahoma"/>
                <a:cs typeface="Tahoma"/>
              </a:rPr>
              <a:t>project</a:t>
            </a:r>
            <a:r>
              <a:rPr sz="2750" spc="-305">
                <a:solidFill>
                  <a:srgbClr val="CA4520"/>
                </a:solidFill>
                <a:latin typeface="Tahoma"/>
                <a:cs typeface="Tahoma"/>
              </a:rPr>
              <a:t> </a:t>
            </a:r>
            <a:r>
              <a:rPr sz="2750" spc="-105">
                <a:solidFill>
                  <a:srgbClr val="CA4520"/>
                </a:solidFill>
                <a:latin typeface="Tahoma"/>
                <a:cs typeface="Tahoma"/>
              </a:rPr>
              <a:t>for</a:t>
            </a:r>
            <a:r>
              <a:rPr sz="2750" spc="-300">
                <a:solidFill>
                  <a:srgbClr val="CA4520"/>
                </a:solidFill>
                <a:latin typeface="Tahoma"/>
                <a:cs typeface="Tahoma"/>
              </a:rPr>
              <a:t> </a:t>
            </a:r>
            <a:r>
              <a:rPr sz="2750" spc="-65">
                <a:solidFill>
                  <a:srgbClr val="CA4520"/>
                </a:solidFill>
                <a:latin typeface="Tahoma"/>
                <a:cs typeface="Tahoma"/>
              </a:rPr>
              <a:t>Cost</a:t>
            </a:r>
            <a:r>
              <a:rPr sz="2750" spc="-305">
                <a:solidFill>
                  <a:srgbClr val="CA4520"/>
                </a:solidFill>
                <a:latin typeface="Tahoma"/>
                <a:cs typeface="Tahoma"/>
              </a:rPr>
              <a:t> </a:t>
            </a:r>
            <a:r>
              <a:rPr sz="2750" spc="-55">
                <a:solidFill>
                  <a:srgbClr val="CA4520"/>
                </a:solidFill>
                <a:latin typeface="Tahoma"/>
                <a:cs typeface="Tahoma"/>
              </a:rPr>
              <a:t>Optimization</a:t>
            </a:r>
            <a:r>
              <a:rPr sz="2750" spc="-300">
                <a:solidFill>
                  <a:srgbClr val="CA4520"/>
                </a:solidFill>
                <a:latin typeface="Tahoma"/>
                <a:cs typeface="Tahoma"/>
              </a:rPr>
              <a:t> </a:t>
            </a:r>
            <a:r>
              <a:rPr sz="2750" spc="-20">
                <a:solidFill>
                  <a:srgbClr val="CA4520"/>
                </a:solidFill>
                <a:latin typeface="Tahoma"/>
                <a:cs typeface="Tahoma"/>
              </a:rPr>
              <a:t>are:</a:t>
            </a:r>
            <a:endParaRPr sz="2750">
              <a:latin typeface="Tahoma"/>
              <a:cs typeface="Tahoma"/>
            </a:endParaRPr>
          </a:p>
        </p:txBody>
      </p:sp>
      <p:pic>
        <p:nvPicPr>
          <p:cNvPr id="4" name="object 4"/>
          <p:cNvPicPr/>
          <p:nvPr/>
        </p:nvPicPr>
        <p:blipFill>
          <a:blip r:embed="rId2" cstate="print"/>
          <a:stretch>
            <a:fillRect/>
          </a:stretch>
        </p:blipFill>
        <p:spPr>
          <a:xfrm>
            <a:off x="10867278" y="7017653"/>
            <a:ext cx="1600199" cy="1428749"/>
          </a:xfrm>
          <a:prstGeom prst="rect">
            <a:avLst/>
          </a:prstGeom>
        </p:spPr>
      </p:pic>
      <p:sp>
        <p:nvSpPr>
          <p:cNvPr id="5" name="object 5"/>
          <p:cNvSpPr txBox="1"/>
          <p:nvPr/>
        </p:nvSpPr>
        <p:spPr>
          <a:xfrm>
            <a:off x="4099997" y="5101373"/>
            <a:ext cx="3876675" cy="444500"/>
          </a:xfrm>
          <a:prstGeom prst="rect">
            <a:avLst/>
          </a:prstGeom>
        </p:spPr>
        <p:txBody>
          <a:bodyPr vert="horz" wrap="square" lIns="0" tIns="12065" rIns="0" bIns="0" rtlCol="0">
            <a:spAutoFit/>
          </a:bodyPr>
          <a:lstStyle/>
          <a:p>
            <a:pPr marL="12700">
              <a:lnSpc>
                <a:spcPct val="100000"/>
              </a:lnSpc>
              <a:spcBef>
                <a:spcPts val="95"/>
              </a:spcBef>
            </a:pPr>
            <a:r>
              <a:rPr sz="2750" spc="-40">
                <a:solidFill>
                  <a:srgbClr val="173163"/>
                </a:solidFill>
                <a:latin typeface="Tahoma"/>
                <a:cs typeface="Tahoma"/>
              </a:rPr>
              <a:t>Match</a:t>
            </a:r>
            <a:r>
              <a:rPr sz="2750" spc="-330">
                <a:solidFill>
                  <a:srgbClr val="173163"/>
                </a:solidFill>
                <a:latin typeface="Tahoma"/>
                <a:cs typeface="Tahoma"/>
              </a:rPr>
              <a:t> </a:t>
            </a:r>
            <a:r>
              <a:rPr sz="2750" spc="-80">
                <a:solidFill>
                  <a:srgbClr val="173163"/>
                </a:solidFill>
                <a:latin typeface="Tahoma"/>
                <a:cs typeface="Tahoma"/>
              </a:rPr>
              <a:t>Supply</a:t>
            </a:r>
            <a:r>
              <a:rPr sz="2750" spc="-330">
                <a:solidFill>
                  <a:srgbClr val="173163"/>
                </a:solidFill>
                <a:latin typeface="Tahoma"/>
                <a:cs typeface="Tahoma"/>
              </a:rPr>
              <a:t> </a:t>
            </a:r>
            <a:r>
              <a:rPr sz="2750" spc="-65">
                <a:solidFill>
                  <a:srgbClr val="173163"/>
                </a:solidFill>
                <a:latin typeface="Tahoma"/>
                <a:cs typeface="Tahoma"/>
              </a:rPr>
              <a:t>and</a:t>
            </a:r>
            <a:r>
              <a:rPr sz="2750" spc="-330">
                <a:solidFill>
                  <a:srgbClr val="173163"/>
                </a:solidFill>
                <a:latin typeface="Tahoma"/>
                <a:cs typeface="Tahoma"/>
              </a:rPr>
              <a:t> </a:t>
            </a:r>
            <a:r>
              <a:rPr sz="2750" spc="-65">
                <a:solidFill>
                  <a:srgbClr val="173163"/>
                </a:solidFill>
                <a:latin typeface="Tahoma"/>
                <a:cs typeface="Tahoma"/>
              </a:rPr>
              <a:t>Demand</a:t>
            </a:r>
            <a:endParaRPr sz="2750">
              <a:latin typeface="Tahoma"/>
              <a:cs typeface="Tahoma"/>
            </a:endParaRPr>
          </a:p>
        </p:txBody>
      </p:sp>
      <p:sp>
        <p:nvSpPr>
          <p:cNvPr id="6" name="object 6"/>
          <p:cNvSpPr txBox="1"/>
          <p:nvPr/>
        </p:nvSpPr>
        <p:spPr>
          <a:xfrm>
            <a:off x="5129144" y="6006248"/>
            <a:ext cx="1818639" cy="444500"/>
          </a:xfrm>
          <a:prstGeom prst="rect">
            <a:avLst/>
          </a:prstGeom>
        </p:spPr>
        <p:txBody>
          <a:bodyPr vert="horz" wrap="square" lIns="0" tIns="12065" rIns="0" bIns="0" rtlCol="0">
            <a:spAutoFit/>
          </a:bodyPr>
          <a:lstStyle/>
          <a:p>
            <a:pPr marL="12700">
              <a:lnSpc>
                <a:spcPct val="100000"/>
              </a:lnSpc>
              <a:spcBef>
                <a:spcPts val="95"/>
              </a:spcBef>
            </a:pPr>
            <a:r>
              <a:rPr sz="2750" spc="-114">
                <a:solidFill>
                  <a:srgbClr val="173163"/>
                </a:solidFill>
                <a:latin typeface="Tahoma"/>
                <a:cs typeface="Tahoma"/>
              </a:rPr>
              <a:t>Auto</a:t>
            </a:r>
            <a:r>
              <a:rPr sz="2750" spc="-335">
                <a:solidFill>
                  <a:srgbClr val="173163"/>
                </a:solidFill>
                <a:latin typeface="Tahoma"/>
                <a:cs typeface="Tahoma"/>
              </a:rPr>
              <a:t> </a:t>
            </a:r>
            <a:r>
              <a:rPr sz="2750" spc="-10">
                <a:solidFill>
                  <a:srgbClr val="173163"/>
                </a:solidFill>
                <a:latin typeface="Tahoma"/>
                <a:cs typeface="Tahoma"/>
              </a:rPr>
              <a:t>Scaling</a:t>
            </a:r>
            <a:endParaRPr sz="2750">
              <a:latin typeface="Tahoma"/>
              <a:cs typeface="Tahoma"/>
            </a:endParaRPr>
          </a:p>
        </p:txBody>
      </p:sp>
      <p:sp>
        <p:nvSpPr>
          <p:cNvPr id="7" name="object 7"/>
          <p:cNvSpPr txBox="1"/>
          <p:nvPr/>
        </p:nvSpPr>
        <p:spPr>
          <a:xfrm>
            <a:off x="9994371" y="5101373"/>
            <a:ext cx="3338195" cy="444500"/>
          </a:xfrm>
          <a:prstGeom prst="rect">
            <a:avLst/>
          </a:prstGeom>
        </p:spPr>
        <p:txBody>
          <a:bodyPr vert="horz" wrap="square" lIns="0" tIns="12065" rIns="0" bIns="0" rtlCol="0">
            <a:spAutoFit/>
          </a:bodyPr>
          <a:lstStyle/>
          <a:p>
            <a:pPr marL="12700">
              <a:lnSpc>
                <a:spcPct val="100000"/>
              </a:lnSpc>
              <a:spcBef>
                <a:spcPts val="95"/>
              </a:spcBef>
            </a:pPr>
            <a:r>
              <a:rPr sz="2750" spc="-95">
                <a:solidFill>
                  <a:srgbClr val="173163"/>
                </a:solidFill>
                <a:latin typeface="Tahoma"/>
                <a:cs typeface="Tahoma"/>
              </a:rPr>
              <a:t>Expenditure</a:t>
            </a:r>
            <a:r>
              <a:rPr sz="2750" spc="-300">
                <a:solidFill>
                  <a:srgbClr val="173163"/>
                </a:solidFill>
                <a:latin typeface="Tahoma"/>
                <a:cs typeface="Tahoma"/>
              </a:rPr>
              <a:t> </a:t>
            </a:r>
            <a:r>
              <a:rPr sz="2750" spc="-100">
                <a:solidFill>
                  <a:srgbClr val="173163"/>
                </a:solidFill>
                <a:latin typeface="Tahoma"/>
                <a:cs typeface="Tahoma"/>
              </a:rPr>
              <a:t>Awareness</a:t>
            </a:r>
            <a:endParaRPr sz="2750">
              <a:latin typeface="Tahoma"/>
              <a:cs typeface="Tahoma"/>
            </a:endParaRPr>
          </a:p>
        </p:txBody>
      </p:sp>
      <p:sp>
        <p:nvSpPr>
          <p:cNvPr id="8" name="object 8"/>
          <p:cNvSpPr txBox="1"/>
          <p:nvPr/>
        </p:nvSpPr>
        <p:spPr>
          <a:xfrm>
            <a:off x="10816987" y="6006248"/>
            <a:ext cx="1763395" cy="444500"/>
          </a:xfrm>
          <a:prstGeom prst="rect">
            <a:avLst/>
          </a:prstGeom>
        </p:spPr>
        <p:txBody>
          <a:bodyPr vert="horz" wrap="square" lIns="0" tIns="12065" rIns="0" bIns="0" rtlCol="0">
            <a:spAutoFit/>
          </a:bodyPr>
          <a:lstStyle/>
          <a:p>
            <a:pPr marL="12700">
              <a:lnSpc>
                <a:spcPct val="100000"/>
              </a:lnSpc>
              <a:spcBef>
                <a:spcPts val="95"/>
              </a:spcBef>
            </a:pPr>
            <a:r>
              <a:rPr sz="2750" spc="-80">
                <a:solidFill>
                  <a:srgbClr val="173163"/>
                </a:solidFill>
                <a:latin typeface="Tahoma"/>
                <a:cs typeface="Tahoma"/>
              </a:rPr>
              <a:t>CloudWatch</a:t>
            </a:r>
            <a:endParaRPr sz="2750">
              <a:latin typeface="Tahoma"/>
              <a:cs typeface="Tahoma"/>
            </a:endParaRPr>
          </a:p>
        </p:txBody>
      </p:sp>
      <p:grpSp>
        <p:nvGrpSpPr>
          <p:cNvPr id="9" name="object 9"/>
          <p:cNvGrpSpPr/>
          <p:nvPr/>
        </p:nvGrpSpPr>
        <p:grpSpPr>
          <a:xfrm>
            <a:off x="5225551" y="6835719"/>
            <a:ext cx="1600200" cy="1600200"/>
            <a:chOff x="5225551" y="6835719"/>
            <a:chExt cx="1600200" cy="1600200"/>
          </a:xfrm>
        </p:grpSpPr>
        <p:pic>
          <p:nvPicPr>
            <p:cNvPr id="10" name="object 10"/>
            <p:cNvPicPr/>
            <p:nvPr/>
          </p:nvPicPr>
          <p:blipFill>
            <a:blip r:embed="rId3" cstate="print"/>
            <a:stretch>
              <a:fillRect/>
            </a:stretch>
          </p:blipFill>
          <p:spPr>
            <a:xfrm>
              <a:off x="5225551" y="6835719"/>
              <a:ext cx="1600200" cy="1600200"/>
            </a:xfrm>
            <a:prstGeom prst="rect">
              <a:avLst/>
            </a:prstGeom>
          </p:spPr>
        </p:pic>
        <p:sp>
          <p:nvSpPr>
            <p:cNvPr id="11" name="object 11"/>
            <p:cNvSpPr/>
            <p:nvPr/>
          </p:nvSpPr>
          <p:spPr>
            <a:xfrm>
              <a:off x="5485584" y="7075749"/>
              <a:ext cx="1100455" cy="1120140"/>
            </a:xfrm>
            <a:custGeom>
              <a:avLst/>
              <a:gdLst/>
              <a:ahLst/>
              <a:cxnLst/>
              <a:rect l="l" t="t" r="r" b="b"/>
              <a:pathLst>
                <a:path w="1100454" h="1120140">
                  <a:moveTo>
                    <a:pt x="956255" y="709092"/>
                  </a:moveTo>
                  <a:lnTo>
                    <a:pt x="802188" y="554613"/>
                  </a:lnTo>
                  <a:lnTo>
                    <a:pt x="956255" y="400116"/>
                  </a:lnTo>
                  <a:lnTo>
                    <a:pt x="984333" y="428271"/>
                  </a:lnTo>
                  <a:lnTo>
                    <a:pt x="872759" y="540157"/>
                  </a:lnTo>
                  <a:lnTo>
                    <a:pt x="1100137" y="540157"/>
                  </a:lnTo>
                  <a:lnTo>
                    <a:pt x="1100137" y="579982"/>
                  </a:lnTo>
                  <a:lnTo>
                    <a:pt x="883660" y="579982"/>
                  </a:lnTo>
                  <a:lnTo>
                    <a:pt x="984333" y="680937"/>
                  </a:lnTo>
                  <a:lnTo>
                    <a:pt x="956255" y="709092"/>
                  </a:lnTo>
                  <a:close/>
                </a:path>
                <a:path w="1100454" h="1120140">
                  <a:moveTo>
                    <a:pt x="129226" y="709092"/>
                  </a:moveTo>
                  <a:lnTo>
                    <a:pt x="101130" y="680937"/>
                  </a:lnTo>
                  <a:lnTo>
                    <a:pt x="201823" y="579982"/>
                  </a:lnTo>
                  <a:lnTo>
                    <a:pt x="0" y="579982"/>
                  </a:lnTo>
                  <a:lnTo>
                    <a:pt x="0" y="540157"/>
                  </a:lnTo>
                  <a:lnTo>
                    <a:pt x="212724" y="540157"/>
                  </a:lnTo>
                  <a:lnTo>
                    <a:pt x="101130" y="428271"/>
                  </a:lnTo>
                  <a:lnTo>
                    <a:pt x="129226" y="400116"/>
                  </a:lnTo>
                  <a:lnTo>
                    <a:pt x="283275" y="554613"/>
                  </a:lnTo>
                  <a:lnTo>
                    <a:pt x="129226" y="709092"/>
                  </a:lnTo>
                  <a:close/>
                </a:path>
                <a:path w="1100454" h="1120140">
                  <a:moveTo>
                    <a:pt x="745617" y="420684"/>
                  </a:moveTo>
                  <a:lnTo>
                    <a:pt x="374356" y="420684"/>
                  </a:lnTo>
                  <a:lnTo>
                    <a:pt x="377733" y="413197"/>
                  </a:lnTo>
                  <a:lnTo>
                    <a:pt x="383729" y="407164"/>
                  </a:lnTo>
                  <a:lnTo>
                    <a:pt x="391214" y="403778"/>
                  </a:lnTo>
                  <a:lnTo>
                    <a:pt x="391214" y="360949"/>
                  </a:lnTo>
                  <a:lnTo>
                    <a:pt x="430929" y="360949"/>
                  </a:lnTo>
                  <a:lnTo>
                    <a:pt x="430929" y="400772"/>
                  </a:lnTo>
                  <a:lnTo>
                    <a:pt x="728779" y="400772"/>
                  </a:lnTo>
                  <a:lnTo>
                    <a:pt x="728779" y="403778"/>
                  </a:lnTo>
                  <a:lnTo>
                    <a:pt x="736264" y="407164"/>
                  </a:lnTo>
                  <a:lnTo>
                    <a:pt x="742260" y="413197"/>
                  </a:lnTo>
                  <a:lnTo>
                    <a:pt x="745617" y="420684"/>
                  </a:lnTo>
                  <a:close/>
                </a:path>
                <a:path w="1100454" h="1120140">
                  <a:moveTo>
                    <a:pt x="530212" y="400772"/>
                  </a:moveTo>
                  <a:lnTo>
                    <a:pt x="490499" y="400772"/>
                  </a:lnTo>
                  <a:lnTo>
                    <a:pt x="490499" y="360949"/>
                  </a:lnTo>
                  <a:lnTo>
                    <a:pt x="530212" y="360949"/>
                  </a:lnTo>
                  <a:lnTo>
                    <a:pt x="530212" y="400772"/>
                  </a:lnTo>
                  <a:close/>
                </a:path>
                <a:path w="1100454" h="1120140">
                  <a:moveTo>
                    <a:pt x="629494" y="400772"/>
                  </a:moveTo>
                  <a:lnTo>
                    <a:pt x="589781" y="400772"/>
                  </a:lnTo>
                  <a:lnTo>
                    <a:pt x="589781" y="360949"/>
                  </a:lnTo>
                  <a:lnTo>
                    <a:pt x="629494" y="360949"/>
                  </a:lnTo>
                  <a:lnTo>
                    <a:pt x="629494" y="400772"/>
                  </a:lnTo>
                  <a:close/>
                </a:path>
                <a:path w="1100454" h="1120140">
                  <a:moveTo>
                    <a:pt x="728779" y="400772"/>
                  </a:moveTo>
                  <a:lnTo>
                    <a:pt x="689066" y="400772"/>
                  </a:lnTo>
                  <a:lnTo>
                    <a:pt x="689066" y="360949"/>
                  </a:lnTo>
                  <a:lnTo>
                    <a:pt x="728779" y="360949"/>
                  </a:lnTo>
                  <a:lnTo>
                    <a:pt x="728779" y="400772"/>
                  </a:lnTo>
                  <a:close/>
                </a:path>
                <a:path w="1100454" h="1120140">
                  <a:moveTo>
                    <a:pt x="788348" y="759190"/>
                  </a:moveTo>
                  <a:lnTo>
                    <a:pt x="331645" y="759190"/>
                  </a:lnTo>
                  <a:lnTo>
                    <a:pt x="331645" y="719367"/>
                  </a:lnTo>
                  <a:lnTo>
                    <a:pt x="371358" y="719367"/>
                  </a:lnTo>
                  <a:lnTo>
                    <a:pt x="371358" y="659630"/>
                  </a:lnTo>
                  <a:lnTo>
                    <a:pt x="331645" y="659630"/>
                  </a:lnTo>
                  <a:lnTo>
                    <a:pt x="331645" y="619807"/>
                  </a:lnTo>
                  <a:lnTo>
                    <a:pt x="371358" y="619807"/>
                  </a:lnTo>
                  <a:lnTo>
                    <a:pt x="371358" y="560070"/>
                  </a:lnTo>
                  <a:lnTo>
                    <a:pt x="331645" y="560070"/>
                  </a:lnTo>
                  <a:lnTo>
                    <a:pt x="331645" y="520245"/>
                  </a:lnTo>
                  <a:lnTo>
                    <a:pt x="371358" y="520245"/>
                  </a:lnTo>
                  <a:lnTo>
                    <a:pt x="371358" y="460509"/>
                  </a:lnTo>
                  <a:lnTo>
                    <a:pt x="331645" y="460509"/>
                  </a:lnTo>
                  <a:lnTo>
                    <a:pt x="331645" y="420684"/>
                  </a:lnTo>
                  <a:lnTo>
                    <a:pt x="788348" y="420684"/>
                  </a:lnTo>
                  <a:lnTo>
                    <a:pt x="788348" y="440597"/>
                  </a:lnTo>
                  <a:lnTo>
                    <a:pt x="411071" y="440597"/>
                  </a:lnTo>
                  <a:lnTo>
                    <a:pt x="411071" y="739280"/>
                  </a:lnTo>
                  <a:lnTo>
                    <a:pt x="788348" y="739280"/>
                  </a:lnTo>
                  <a:lnTo>
                    <a:pt x="788348" y="759190"/>
                  </a:lnTo>
                  <a:close/>
                </a:path>
                <a:path w="1100454" h="1120140">
                  <a:moveTo>
                    <a:pt x="788348" y="739280"/>
                  </a:moveTo>
                  <a:lnTo>
                    <a:pt x="708922" y="739280"/>
                  </a:lnTo>
                  <a:lnTo>
                    <a:pt x="708922" y="440597"/>
                  </a:lnTo>
                  <a:lnTo>
                    <a:pt x="788348" y="440597"/>
                  </a:lnTo>
                  <a:lnTo>
                    <a:pt x="788348" y="460509"/>
                  </a:lnTo>
                  <a:lnTo>
                    <a:pt x="748635" y="460509"/>
                  </a:lnTo>
                  <a:lnTo>
                    <a:pt x="748635" y="520245"/>
                  </a:lnTo>
                  <a:lnTo>
                    <a:pt x="788348" y="520245"/>
                  </a:lnTo>
                  <a:lnTo>
                    <a:pt x="788348" y="560070"/>
                  </a:lnTo>
                  <a:lnTo>
                    <a:pt x="748635" y="560070"/>
                  </a:lnTo>
                  <a:lnTo>
                    <a:pt x="748635" y="619807"/>
                  </a:lnTo>
                  <a:lnTo>
                    <a:pt x="788348" y="619807"/>
                  </a:lnTo>
                  <a:lnTo>
                    <a:pt x="788348" y="659630"/>
                  </a:lnTo>
                  <a:lnTo>
                    <a:pt x="748635" y="659630"/>
                  </a:lnTo>
                  <a:lnTo>
                    <a:pt x="748635" y="719367"/>
                  </a:lnTo>
                  <a:lnTo>
                    <a:pt x="788348" y="719367"/>
                  </a:lnTo>
                  <a:lnTo>
                    <a:pt x="788348" y="739280"/>
                  </a:lnTo>
                  <a:close/>
                </a:path>
                <a:path w="1100454" h="1120140">
                  <a:moveTo>
                    <a:pt x="430929" y="818928"/>
                  </a:moveTo>
                  <a:lnTo>
                    <a:pt x="391214" y="818928"/>
                  </a:lnTo>
                  <a:lnTo>
                    <a:pt x="391214" y="776097"/>
                  </a:lnTo>
                  <a:lnTo>
                    <a:pt x="383729" y="772712"/>
                  </a:lnTo>
                  <a:lnTo>
                    <a:pt x="377733" y="766679"/>
                  </a:lnTo>
                  <a:lnTo>
                    <a:pt x="374356" y="759190"/>
                  </a:lnTo>
                  <a:lnTo>
                    <a:pt x="745617" y="759190"/>
                  </a:lnTo>
                  <a:lnTo>
                    <a:pt x="742260" y="766679"/>
                  </a:lnTo>
                  <a:lnTo>
                    <a:pt x="736264" y="772712"/>
                  </a:lnTo>
                  <a:lnTo>
                    <a:pt x="728779" y="776097"/>
                  </a:lnTo>
                  <a:lnTo>
                    <a:pt x="728779" y="779103"/>
                  </a:lnTo>
                  <a:lnTo>
                    <a:pt x="430929" y="779103"/>
                  </a:lnTo>
                  <a:lnTo>
                    <a:pt x="430929" y="818928"/>
                  </a:lnTo>
                  <a:close/>
                </a:path>
                <a:path w="1100454" h="1120140">
                  <a:moveTo>
                    <a:pt x="530212" y="818928"/>
                  </a:moveTo>
                  <a:lnTo>
                    <a:pt x="490499" y="818928"/>
                  </a:lnTo>
                  <a:lnTo>
                    <a:pt x="490499" y="779103"/>
                  </a:lnTo>
                  <a:lnTo>
                    <a:pt x="530212" y="779103"/>
                  </a:lnTo>
                  <a:lnTo>
                    <a:pt x="530212" y="818928"/>
                  </a:lnTo>
                  <a:close/>
                </a:path>
                <a:path w="1100454" h="1120140">
                  <a:moveTo>
                    <a:pt x="629494" y="818928"/>
                  </a:moveTo>
                  <a:lnTo>
                    <a:pt x="589781" y="818928"/>
                  </a:lnTo>
                  <a:lnTo>
                    <a:pt x="589781" y="779103"/>
                  </a:lnTo>
                  <a:lnTo>
                    <a:pt x="629494" y="779103"/>
                  </a:lnTo>
                  <a:lnTo>
                    <a:pt x="629494" y="818928"/>
                  </a:lnTo>
                  <a:close/>
                </a:path>
                <a:path w="1100454" h="1120140">
                  <a:moveTo>
                    <a:pt x="728779" y="818928"/>
                  </a:moveTo>
                  <a:lnTo>
                    <a:pt x="689066" y="818928"/>
                  </a:lnTo>
                  <a:lnTo>
                    <a:pt x="689066" y="779103"/>
                  </a:lnTo>
                  <a:lnTo>
                    <a:pt x="728779" y="779103"/>
                  </a:lnTo>
                  <a:lnTo>
                    <a:pt x="728779" y="818928"/>
                  </a:lnTo>
                  <a:close/>
                </a:path>
                <a:path w="1100454" h="1120140">
                  <a:moveTo>
                    <a:pt x="569925" y="1043916"/>
                  </a:moveTo>
                  <a:lnTo>
                    <a:pt x="530212" y="1043916"/>
                  </a:lnTo>
                  <a:lnTo>
                    <a:pt x="530212" y="838840"/>
                  </a:lnTo>
                  <a:lnTo>
                    <a:pt x="569925" y="838840"/>
                  </a:lnTo>
                  <a:lnTo>
                    <a:pt x="569925" y="1043916"/>
                  </a:lnTo>
                  <a:close/>
                </a:path>
                <a:path w="1100454" h="1120140">
                  <a:moveTo>
                    <a:pt x="550068" y="1120140"/>
                  </a:moveTo>
                  <a:lnTo>
                    <a:pt x="396001" y="965640"/>
                  </a:lnTo>
                  <a:lnTo>
                    <a:pt x="424079" y="937485"/>
                  </a:lnTo>
                  <a:lnTo>
                    <a:pt x="530212" y="1043916"/>
                  </a:lnTo>
                  <a:lnTo>
                    <a:pt x="626079" y="1043916"/>
                  </a:lnTo>
                  <a:lnTo>
                    <a:pt x="550068" y="1120140"/>
                  </a:lnTo>
                  <a:close/>
                </a:path>
                <a:path w="1100454" h="1120140">
                  <a:moveTo>
                    <a:pt x="626079" y="1043916"/>
                  </a:moveTo>
                  <a:lnTo>
                    <a:pt x="569925" y="1043916"/>
                  </a:lnTo>
                  <a:lnTo>
                    <a:pt x="676058" y="937485"/>
                  </a:lnTo>
                  <a:lnTo>
                    <a:pt x="704136" y="965640"/>
                  </a:lnTo>
                  <a:lnTo>
                    <a:pt x="626079" y="1043916"/>
                  </a:lnTo>
                  <a:close/>
                </a:path>
                <a:path w="1100454" h="1120140">
                  <a:moveTo>
                    <a:pt x="424079" y="182654"/>
                  </a:moveTo>
                  <a:lnTo>
                    <a:pt x="396001" y="154499"/>
                  </a:lnTo>
                  <a:lnTo>
                    <a:pt x="550068" y="0"/>
                  </a:lnTo>
                  <a:lnTo>
                    <a:pt x="626079" y="76223"/>
                  </a:lnTo>
                  <a:lnTo>
                    <a:pt x="530212" y="76223"/>
                  </a:lnTo>
                  <a:lnTo>
                    <a:pt x="424079" y="182654"/>
                  </a:lnTo>
                  <a:close/>
                </a:path>
                <a:path w="1100454" h="1120140">
                  <a:moveTo>
                    <a:pt x="569925" y="298781"/>
                  </a:moveTo>
                  <a:lnTo>
                    <a:pt x="530212" y="298781"/>
                  </a:lnTo>
                  <a:lnTo>
                    <a:pt x="530212" y="76223"/>
                  </a:lnTo>
                  <a:lnTo>
                    <a:pt x="569925" y="76223"/>
                  </a:lnTo>
                  <a:lnTo>
                    <a:pt x="569925" y="298781"/>
                  </a:lnTo>
                  <a:close/>
                </a:path>
                <a:path w="1100454" h="1120140">
                  <a:moveTo>
                    <a:pt x="676058" y="182654"/>
                  </a:moveTo>
                  <a:lnTo>
                    <a:pt x="569925" y="76223"/>
                  </a:lnTo>
                  <a:lnTo>
                    <a:pt x="626079" y="76223"/>
                  </a:lnTo>
                  <a:lnTo>
                    <a:pt x="704136" y="154499"/>
                  </a:lnTo>
                  <a:lnTo>
                    <a:pt x="676058" y="182654"/>
                  </a:lnTo>
                  <a:close/>
                </a:path>
              </a:pathLst>
            </a:custGeom>
            <a:solidFill>
              <a:srgbClr val="FFFFFF"/>
            </a:solidFill>
          </p:spPr>
          <p:txBody>
            <a:bodyPr wrap="square" lIns="0" tIns="0" rIns="0" bIns="0" rtlCol="0"/>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5725" rIns="0" bIns="0" rtlCol="0">
            <a:spAutoFit/>
          </a:bodyPr>
          <a:lstStyle/>
          <a:p>
            <a:pPr marL="12700">
              <a:lnSpc>
                <a:spcPct val="100000"/>
              </a:lnSpc>
              <a:spcBef>
                <a:spcPts val="100"/>
              </a:spcBef>
            </a:pPr>
            <a:r>
              <a:rPr spc="-10"/>
              <a:t>Sustainability</a:t>
            </a:r>
          </a:p>
        </p:txBody>
      </p:sp>
      <p:sp>
        <p:nvSpPr>
          <p:cNvPr id="3" name="object 3"/>
          <p:cNvSpPr txBox="1"/>
          <p:nvPr/>
        </p:nvSpPr>
        <p:spPr>
          <a:xfrm>
            <a:off x="942805" y="2115904"/>
            <a:ext cx="14690725" cy="1387475"/>
          </a:xfrm>
          <a:prstGeom prst="rect">
            <a:avLst/>
          </a:prstGeom>
        </p:spPr>
        <p:txBody>
          <a:bodyPr vert="horz" wrap="square" lIns="0" tIns="17145" rIns="0" bIns="0" rtlCol="0">
            <a:spAutoFit/>
          </a:bodyPr>
          <a:lstStyle/>
          <a:p>
            <a:pPr marL="12700" marR="5080">
              <a:lnSpc>
                <a:spcPct val="108000"/>
              </a:lnSpc>
              <a:spcBef>
                <a:spcPts val="135"/>
              </a:spcBef>
            </a:pPr>
            <a:r>
              <a:rPr sz="2750" spc="-105">
                <a:solidFill>
                  <a:srgbClr val="CA4520"/>
                </a:solidFill>
                <a:latin typeface="Tahoma"/>
                <a:cs typeface="Tahoma"/>
              </a:rPr>
              <a:t>Cloud-</a:t>
            </a:r>
            <a:r>
              <a:rPr sz="2750" spc="-75">
                <a:solidFill>
                  <a:srgbClr val="CA4520"/>
                </a:solidFill>
                <a:latin typeface="Tahoma"/>
                <a:cs typeface="Tahoma"/>
              </a:rPr>
              <a:t>based</a:t>
            </a:r>
            <a:r>
              <a:rPr sz="2750" spc="-325">
                <a:solidFill>
                  <a:srgbClr val="CA4520"/>
                </a:solidFill>
                <a:latin typeface="Tahoma"/>
                <a:cs typeface="Tahoma"/>
              </a:rPr>
              <a:t> </a:t>
            </a:r>
            <a:r>
              <a:rPr sz="2750" spc="-85">
                <a:solidFill>
                  <a:srgbClr val="CA4520"/>
                </a:solidFill>
                <a:latin typeface="Tahoma"/>
                <a:cs typeface="Tahoma"/>
              </a:rPr>
              <a:t>attendance</a:t>
            </a:r>
            <a:r>
              <a:rPr sz="2750" spc="-320">
                <a:solidFill>
                  <a:srgbClr val="CA4520"/>
                </a:solidFill>
                <a:latin typeface="Tahoma"/>
                <a:cs typeface="Tahoma"/>
              </a:rPr>
              <a:t> </a:t>
            </a:r>
            <a:r>
              <a:rPr sz="2750" spc="-85">
                <a:solidFill>
                  <a:srgbClr val="CA4520"/>
                </a:solidFill>
                <a:latin typeface="Tahoma"/>
                <a:cs typeface="Tahoma"/>
              </a:rPr>
              <a:t>management</a:t>
            </a:r>
            <a:r>
              <a:rPr sz="2750" spc="-320">
                <a:solidFill>
                  <a:srgbClr val="CA4520"/>
                </a:solidFill>
                <a:latin typeface="Tahoma"/>
                <a:cs typeface="Tahoma"/>
              </a:rPr>
              <a:t> </a:t>
            </a:r>
            <a:r>
              <a:rPr sz="2750" spc="90">
                <a:solidFill>
                  <a:srgbClr val="CA4520"/>
                </a:solidFill>
                <a:latin typeface="Tahoma"/>
                <a:cs typeface="Tahoma"/>
              </a:rPr>
              <a:t>is</a:t>
            </a:r>
            <a:r>
              <a:rPr sz="2750" spc="-320">
                <a:solidFill>
                  <a:srgbClr val="CA4520"/>
                </a:solidFill>
                <a:latin typeface="Tahoma"/>
                <a:cs typeface="Tahoma"/>
              </a:rPr>
              <a:t> </a:t>
            </a:r>
            <a:r>
              <a:rPr sz="2750" spc="-50">
                <a:solidFill>
                  <a:srgbClr val="CA4520"/>
                </a:solidFill>
                <a:latin typeface="Tahoma"/>
                <a:cs typeface="Tahoma"/>
              </a:rPr>
              <a:t>a</a:t>
            </a:r>
            <a:r>
              <a:rPr sz="2750" spc="-320">
                <a:solidFill>
                  <a:srgbClr val="CA4520"/>
                </a:solidFill>
                <a:latin typeface="Tahoma"/>
                <a:cs typeface="Tahoma"/>
              </a:rPr>
              <a:t> </a:t>
            </a:r>
            <a:r>
              <a:rPr sz="2750" spc="-60">
                <a:solidFill>
                  <a:srgbClr val="CA4520"/>
                </a:solidFill>
                <a:latin typeface="Tahoma"/>
                <a:cs typeface="Tahoma"/>
              </a:rPr>
              <a:t>daily</a:t>
            </a:r>
            <a:r>
              <a:rPr sz="2750" spc="-320">
                <a:solidFill>
                  <a:srgbClr val="CA4520"/>
                </a:solidFill>
                <a:latin typeface="Tahoma"/>
                <a:cs typeface="Tahoma"/>
              </a:rPr>
              <a:t> </a:t>
            </a:r>
            <a:r>
              <a:rPr sz="2750" spc="-60">
                <a:solidFill>
                  <a:srgbClr val="CA4520"/>
                </a:solidFill>
                <a:latin typeface="Tahoma"/>
                <a:cs typeface="Tahoma"/>
              </a:rPr>
              <a:t>used</a:t>
            </a:r>
            <a:r>
              <a:rPr sz="2750" spc="-320">
                <a:solidFill>
                  <a:srgbClr val="CA4520"/>
                </a:solidFill>
                <a:latin typeface="Tahoma"/>
                <a:cs typeface="Tahoma"/>
              </a:rPr>
              <a:t> </a:t>
            </a:r>
            <a:r>
              <a:rPr sz="2750" spc="-80">
                <a:solidFill>
                  <a:srgbClr val="CA4520"/>
                </a:solidFill>
                <a:latin typeface="Tahoma"/>
                <a:cs typeface="Tahoma"/>
              </a:rPr>
              <a:t>service</a:t>
            </a:r>
            <a:r>
              <a:rPr sz="2750" spc="-325">
                <a:solidFill>
                  <a:srgbClr val="CA4520"/>
                </a:solidFill>
                <a:latin typeface="Tahoma"/>
                <a:cs typeface="Tahoma"/>
              </a:rPr>
              <a:t> </a:t>
            </a:r>
            <a:r>
              <a:rPr sz="2750" spc="-60">
                <a:solidFill>
                  <a:srgbClr val="CA4520"/>
                </a:solidFill>
                <a:latin typeface="Tahoma"/>
                <a:cs typeface="Tahoma"/>
              </a:rPr>
              <a:t>which</a:t>
            </a:r>
            <a:r>
              <a:rPr sz="2750" spc="-320">
                <a:solidFill>
                  <a:srgbClr val="CA4520"/>
                </a:solidFill>
                <a:latin typeface="Tahoma"/>
                <a:cs typeface="Tahoma"/>
              </a:rPr>
              <a:t> </a:t>
            </a:r>
            <a:r>
              <a:rPr sz="2750" spc="-40">
                <a:solidFill>
                  <a:srgbClr val="CA4520"/>
                </a:solidFill>
                <a:latin typeface="Tahoma"/>
                <a:cs typeface="Tahoma"/>
              </a:rPr>
              <a:t>should</a:t>
            </a:r>
            <a:r>
              <a:rPr sz="2750" spc="-320">
                <a:solidFill>
                  <a:srgbClr val="CA4520"/>
                </a:solidFill>
                <a:latin typeface="Tahoma"/>
                <a:cs typeface="Tahoma"/>
              </a:rPr>
              <a:t> </a:t>
            </a:r>
            <a:r>
              <a:rPr sz="2750" spc="-114">
                <a:solidFill>
                  <a:srgbClr val="CA4520"/>
                </a:solidFill>
                <a:latin typeface="Tahoma"/>
                <a:cs typeface="Tahoma"/>
              </a:rPr>
              <a:t>be</a:t>
            </a:r>
            <a:r>
              <a:rPr sz="2750" spc="-320">
                <a:solidFill>
                  <a:srgbClr val="CA4520"/>
                </a:solidFill>
                <a:latin typeface="Tahoma"/>
                <a:cs typeface="Tahoma"/>
              </a:rPr>
              <a:t> </a:t>
            </a:r>
            <a:r>
              <a:rPr sz="2750" spc="-70">
                <a:solidFill>
                  <a:srgbClr val="CA4520"/>
                </a:solidFill>
                <a:latin typeface="Tahoma"/>
                <a:cs typeface="Tahoma"/>
              </a:rPr>
              <a:t>designed</a:t>
            </a:r>
            <a:r>
              <a:rPr sz="2750" spc="-320">
                <a:solidFill>
                  <a:srgbClr val="CA4520"/>
                </a:solidFill>
                <a:latin typeface="Tahoma"/>
                <a:cs typeface="Tahoma"/>
              </a:rPr>
              <a:t> </a:t>
            </a:r>
            <a:r>
              <a:rPr sz="2750" spc="-70">
                <a:solidFill>
                  <a:srgbClr val="CA4520"/>
                </a:solidFill>
                <a:latin typeface="Tahoma"/>
                <a:cs typeface="Tahoma"/>
              </a:rPr>
              <a:t>sustainable.</a:t>
            </a:r>
            <a:r>
              <a:rPr sz="2750" spc="-320">
                <a:solidFill>
                  <a:srgbClr val="CA4520"/>
                </a:solidFill>
                <a:latin typeface="Tahoma"/>
                <a:cs typeface="Tahoma"/>
              </a:rPr>
              <a:t> </a:t>
            </a:r>
            <a:r>
              <a:rPr sz="2750" spc="-50">
                <a:solidFill>
                  <a:srgbClr val="CA4520"/>
                </a:solidFill>
                <a:latin typeface="Tahoma"/>
                <a:cs typeface="Tahoma"/>
              </a:rPr>
              <a:t>A </a:t>
            </a:r>
            <a:r>
              <a:rPr sz="2750" spc="-55">
                <a:solidFill>
                  <a:srgbClr val="CA4520"/>
                </a:solidFill>
                <a:latin typeface="Tahoma"/>
                <a:cs typeface="Tahoma"/>
              </a:rPr>
              <a:t>design</a:t>
            </a:r>
            <a:r>
              <a:rPr sz="2750" spc="-325">
                <a:solidFill>
                  <a:srgbClr val="CA4520"/>
                </a:solidFill>
                <a:latin typeface="Tahoma"/>
                <a:cs typeface="Tahoma"/>
              </a:rPr>
              <a:t> </a:t>
            </a:r>
            <a:r>
              <a:rPr sz="2750" spc="-60">
                <a:solidFill>
                  <a:srgbClr val="CA4520"/>
                </a:solidFill>
                <a:latin typeface="Tahoma"/>
                <a:cs typeface="Tahoma"/>
              </a:rPr>
              <a:t>with</a:t>
            </a:r>
            <a:r>
              <a:rPr sz="2750" spc="-325">
                <a:solidFill>
                  <a:srgbClr val="CA4520"/>
                </a:solidFill>
                <a:latin typeface="Tahoma"/>
                <a:cs typeface="Tahoma"/>
              </a:rPr>
              <a:t> </a:t>
            </a:r>
            <a:r>
              <a:rPr sz="2750" spc="-120">
                <a:solidFill>
                  <a:srgbClr val="CA4520"/>
                </a:solidFill>
                <a:latin typeface="Tahoma"/>
                <a:cs typeface="Tahoma"/>
              </a:rPr>
              <a:t>low</a:t>
            </a:r>
            <a:r>
              <a:rPr sz="2750" spc="-325">
                <a:solidFill>
                  <a:srgbClr val="CA4520"/>
                </a:solidFill>
                <a:latin typeface="Tahoma"/>
                <a:cs typeface="Tahoma"/>
              </a:rPr>
              <a:t> </a:t>
            </a:r>
            <a:r>
              <a:rPr sz="2750" spc="-85">
                <a:solidFill>
                  <a:srgbClr val="CA4520"/>
                </a:solidFill>
                <a:latin typeface="Tahoma"/>
                <a:cs typeface="Tahoma"/>
              </a:rPr>
              <a:t>carbon</a:t>
            </a:r>
            <a:r>
              <a:rPr sz="2750" spc="-325">
                <a:solidFill>
                  <a:srgbClr val="CA4520"/>
                </a:solidFill>
                <a:latin typeface="Tahoma"/>
                <a:cs typeface="Tahoma"/>
              </a:rPr>
              <a:t> </a:t>
            </a:r>
            <a:r>
              <a:rPr sz="2750" spc="-55">
                <a:solidFill>
                  <a:srgbClr val="CA4520"/>
                </a:solidFill>
                <a:latin typeface="Tahoma"/>
                <a:cs typeface="Tahoma"/>
              </a:rPr>
              <a:t>emission,</a:t>
            </a:r>
            <a:r>
              <a:rPr sz="2750" spc="-325">
                <a:solidFill>
                  <a:srgbClr val="CA4520"/>
                </a:solidFill>
                <a:latin typeface="Tahoma"/>
                <a:cs typeface="Tahoma"/>
              </a:rPr>
              <a:t> </a:t>
            </a:r>
            <a:r>
              <a:rPr sz="2750">
                <a:solidFill>
                  <a:srgbClr val="CA4520"/>
                </a:solidFill>
                <a:latin typeface="Tahoma"/>
                <a:cs typeface="Tahoma"/>
              </a:rPr>
              <a:t>minimal</a:t>
            </a:r>
            <a:r>
              <a:rPr sz="2750" spc="-320">
                <a:solidFill>
                  <a:srgbClr val="CA4520"/>
                </a:solidFill>
                <a:latin typeface="Tahoma"/>
                <a:cs typeface="Tahoma"/>
              </a:rPr>
              <a:t> </a:t>
            </a:r>
            <a:r>
              <a:rPr sz="2750" spc="-90">
                <a:solidFill>
                  <a:srgbClr val="CA4520"/>
                </a:solidFill>
                <a:latin typeface="Tahoma"/>
                <a:cs typeface="Tahoma"/>
              </a:rPr>
              <a:t>budget</a:t>
            </a:r>
            <a:r>
              <a:rPr sz="2750" spc="-325">
                <a:solidFill>
                  <a:srgbClr val="CA4520"/>
                </a:solidFill>
                <a:latin typeface="Tahoma"/>
                <a:cs typeface="Tahoma"/>
              </a:rPr>
              <a:t> </a:t>
            </a:r>
            <a:r>
              <a:rPr sz="2750" spc="-70">
                <a:solidFill>
                  <a:srgbClr val="CA4520"/>
                </a:solidFill>
                <a:latin typeface="Tahoma"/>
                <a:cs typeface="Tahoma"/>
              </a:rPr>
              <a:t>to</a:t>
            </a:r>
            <a:r>
              <a:rPr sz="2750" spc="-325">
                <a:solidFill>
                  <a:srgbClr val="CA4520"/>
                </a:solidFill>
                <a:latin typeface="Tahoma"/>
                <a:cs typeface="Tahoma"/>
              </a:rPr>
              <a:t> </a:t>
            </a:r>
            <a:r>
              <a:rPr sz="2750" spc="-55">
                <a:solidFill>
                  <a:srgbClr val="CA4520"/>
                </a:solidFill>
                <a:latin typeface="Tahoma"/>
                <a:cs typeface="Tahoma"/>
              </a:rPr>
              <a:t>use</a:t>
            </a:r>
            <a:r>
              <a:rPr sz="2750" spc="-325">
                <a:solidFill>
                  <a:srgbClr val="CA4520"/>
                </a:solidFill>
                <a:latin typeface="Tahoma"/>
                <a:cs typeface="Tahoma"/>
              </a:rPr>
              <a:t> </a:t>
            </a:r>
            <a:r>
              <a:rPr sz="2750" spc="-80">
                <a:solidFill>
                  <a:srgbClr val="CA4520"/>
                </a:solidFill>
                <a:latin typeface="Tahoma"/>
                <a:cs typeface="Tahoma"/>
              </a:rPr>
              <a:t>the</a:t>
            </a:r>
            <a:r>
              <a:rPr sz="2750" spc="-325">
                <a:solidFill>
                  <a:srgbClr val="CA4520"/>
                </a:solidFill>
                <a:latin typeface="Tahoma"/>
                <a:cs typeface="Tahoma"/>
              </a:rPr>
              <a:t> </a:t>
            </a:r>
            <a:r>
              <a:rPr sz="2750" spc="-50">
                <a:solidFill>
                  <a:srgbClr val="CA4520"/>
                </a:solidFill>
                <a:latin typeface="Tahoma"/>
                <a:cs typeface="Tahoma"/>
              </a:rPr>
              <a:t>same</a:t>
            </a:r>
            <a:r>
              <a:rPr sz="2750" spc="-325">
                <a:solidFill>
                  <a:srgbClr val="CA4520"/>
                </a:solidFill>
                <a:latin typeface="Tahoma"/>
                <a:cs typeface="Tahoma"/>
              </a:rPr>
              <a:t> </a:t>
            </a:r>
            <a:r>
              <a:rPr sz="2750" spc="-75">
                <a:solidFill>
                  <a:srgbClr val="CA4520"/>
                </a:solidFill>
                <a:latin typeface="Tahoma"/>
                <a:cs typeface="Tahoma"/>
              </a:rPr>
              <a:t>architecture</a:t>
            </a:r>
            <a:r>
              <a:rPr sz="2750" spc="-320">
                <a:solidFill>
                  <a:srgbClr val="CA4520"/>
                </a:solidFill>
                <a:latin typeface="Tahoma"/>
                <a:cs typeface="Tahoma"/>
              </a:rPr>
              <a:t> </a:t>
            </a:r>
            <a:r>
              <a:rPr sz="2750" spc="-105">
                <a:solidFill>
                  <a:srgbClr val="CA4520"/>
                </a:solidFill>
                <a:latin typeface="Tahoma"/>
                <a:cs typeface="Tahoma"/>
              </a:rPr>
              <a:t>for</a:t>
            </a:r>
            <a:r>
              <a:rPr sz="2750" spc="-325">
                <a:solidFill>
                  <a:srgbClr val="CA4520"/>
                </a:solidFill>
                <a:latin typeface="Tahoma"/>
                <a:cs typeface="Tahoma"/>
              </a:rPr>
              <a:t> </a:t>
            </a:r>
            <a:r>
              <a:rPr sz="2750" spc="-75">
                <a:solidFill>
                  <a:srgbClr val="CA4520"/>
                </a:solidFill>
                <a:latin typeface="Tahoma"/>
                <a:cs typeface="Tahoma"/>
              </a:rPr>
              <a:t>long</a:t>
            </a:r>
            <a:r>
              <a:rPr sz="2750" spc="-325">
                <a:solidFill>
                  <a:srgbClr val="CA4520"/>
                </a:solidFill>
                <a:latin typeface="Tahoma"/>
                <a:cs typeface="Tahoma"/>
              </a:rPr>
              <a:t> </a:t>
            </a:r>
            <a:r>
              <a:rPr sz="2750" spc="-140">
                <a:solidFill>
                  <a:srgbClr val="CA4520"/>
                </a:solidFill>
                <a:latin typeface="Tahoma"/>
                <a:cs typeface="Tahoma"/>
              </a:rPr>
              <a:t>run,</a:t>
            </a:r>
            <a:r>
              <a:rPr sz="2750" spc="-325">
                <a:solidFill>
                  <a:srgbClr val="CA4520"/>
                </a:solidFill>
                <a:latin typeface="Tahoma"/>
                <a:cs typeface="Tahoma"/>
              </a:rPr>
              <a:t> </a:t>
            </a:r>
            <a:r>
              <a:rPr sz="2750" spc="-40">
                <a:solidFill>
                  <a:srgbClr val="CA4520"/>
                </a:solidFill>
                <a:latin typeface="Tahoma"/>
                <a:cs typeface="Tahoma"/>
              </a:rPr>
              <a:t>scalable</a:t>
            </a:r>
            <a:r>
              <a:rPr sz="2750" spc="-325">
                <a:solidFill>
                  <a:srgbClr val="CA4520"/>
                </a:solidFill>
                <a:latin typeface="Tahoma"/>
                <a:cs typeface="Tahoma"/>
              </a:rPr>
              <a:t> </a:t>
            </a:r>
            <a:r>
              <a:rPr sz="2750" spc="-25">
                <a:solidFill>
                  <a:srgbClr val="CA4520"/>
                </a:solidFill>
                <a:latin typeface="Tahoma"/>
                <a:cs typeface="Tahoma"/>
              </a:rPr>
              <a:t>so </a:t>
            </a:r>
            <a:r>
              <a:rPr sz="2750" spc="-40">
                <a:solidFill>
                  <a:srgbClr val="CA4520"/>
                </a:solidFill>
                <a:latin typeface="Tahoma"/>
                <a:cs typeface="Tahoma"/>
              </a:rPr>
              <a:t>that</a:t>
            </a:r>
            <a:r>
              <a:rPr sz="2750" spc="-335">
                <a:solidFill>
                  <a:srgbClr val="CA4520"/>
                </a:solidFill>
                <a:latin typeface="Tahoma"/>
                <a:cs typeface="Tahoma"/>
              </a:rPr>
              <a:t> </a:t>
            </a:r>
            <a:r>
              <a:rPr sz="2750" spc="50">
                <a:solidFill>
                  <a:srgbClr val="CA4520"/>
                </a:solidFill>
                <a:latin typeface="Tahoma"/>
                <a:cs typeface="Tahoma"/>
              </a:rPr>
              <a:t>it</a:t>
            </a:r>
            <a:r>
              <a:rPr sz="2750" spc="-330">
                <a:solidFill>
                  <a:srgbClr val="CA4520"/>
                </a:solidFill>
                <a:latin typeface="Tahoma"/>
                <a:cs typeface="Tahoma"/>
              </a:rPr>
              <a:t> </a:t>
            </a:r>
            <a:r>
              <a:rPr sz="2750" spc="-125">
                <a:solidFill>
                  <a:srgbClr val="CA4520"/>
                </a:solidFill>
                <a:latin typeface="Tahoma"/>
                <a:cs typeface="Tahoma"/>
              </a:rPr>
              <a:t>need</a:t>
            </a:r>
            <a:r>
              <a:rPr sz="2750" spc="-335">
                <a:solidFill>
                  <a:srgbClr val="CA4520"/>
                </a:solidFill>
                <a:latin typeface="Tahoma"/>
                <a:cs typeface="Tahoma"/>
              </a:rPr>
              <a:t> </a:t>
            </a:r>
            <a:r>
              <a:rPr sz="2750" spc="-65">
                <a:solidFill>
                  <a:srgbClr val="CA4520"/>
                </a:solidFill>
                <a:latin typeface="Tahoma"/>
                <a:cs typeface="Tahoma"/>
              </a:rPr>
              <a:t>not</a:t>
            </a:r>
            <a:r>
              <a:rPr sz="2750" spc="-330">
                <a:solidFill>
                  <a:srgbClr val="CA4520"/>
                </a:solidFill>
                <a:latin typeface="Tahoma"/>
                <a:cs typeface="Tahoma"/>
              </a:rPr>
              <a:t> </a:t>
            </a:r>
            <a:r>
              <a:rPr sz="2750" spc="-114">
                <a:solidFill>
                  <a:srgbClr val="CA4520"/>
                </a:solidFill>
                <a:latin typeface="Tahoma"/>
                <a:cs typeface="Tahoma"/>
              </a:rPr>
              <a:t>be</a:t>
            </a:r>
            <a:r>
              <a:rPr sz="2750" spc="-335">
                <a:solidFill>
                  <a:srgbClr val="CA4520"/>
                </a:solidFill>
                <a:latin typeface="Tahoma"/>
                <a:cs typeface="Tahoma"/>
              </a:rPr>
              <a:t> </a:t>
            </a:r>
            <a:r>
              <a:rPr sz="2750" spc="-75">
                <a:solidFill>
                  <a:srgbClr val="CA4520"/>
                </a:solidFill>
                <a:latin typeface="Tahoma"/>
                <a:cs typeface="Tahoma"/>
              </a:rPr>
              <a:t>changes</a:t>
            </a:r>
            <a:r>
              <a:rPr sz="2750" spc="-330">
                <a:solidFill>
                  <a:srgbClr val="CA4520"/>
                </a:solidFill>
                <a:latin typeface="Tahoma"/>
                <a:cs typeface="Tahoma"/>
              </a:rPr>
              <a:t> </a:t>
            </a:r>
            <a:r>
              <a:rPr sz="2750" spc="-180">
                <a:solidFill>
                  <a:srgbClr val="CA4520"/>
                </a:solidFill>
                <a:latin typeface="Tahoma"/>
                <a:cs typeface="Tahoma"/>
              </a:rPr>
              <a:t>every</a:t>
            </a:r>
            <a:r>
              <a:rPr sz="2750" spc="-335">
                <a:solidFill>
                  <a:srgbClr val="CA4520"/>
                </a:solidFill>
                <a:latin typeface="Tahoma"/>
                <a:cs typeface="Tahoma"/>
              </a:rPr>
              <a:t> </a:t>
            </a:r>
            <a:r>
              <a:rPr sz="2750" spc="-10">
                <a:solidFill>
                  <a:srgbClr val="CA4520"/>
                </a:solidFill>
                <a:latin typeface="Tahoma"/>
                <a:cs typeface="Tahoma"/>
              </a:rPr>
              <a:t>time.</a:t>
            </a:r>
            <a:endParaRPr sz="2750">
              <a:latin typeface="Tahoma"/>
              <a:cs typeface="Tahoma"/>
            </a:endParaRPr>
          </a:p>
        </p:txBody>
      </p:sp>
      <p:grpSp>
        <p:nvGrpSpPr>
          <p:cNvPr id="4" name="object 4"/>
          <p:cNvGrpSpPr/>
          <p:nvPr/>
        </p:nvGrpSpPr>
        <p:grpSpPr>
          <a:xfrm>
            <a:off x="3212287" y="6721815"/>
            <a:ext cx="1506220" cy="1381760"/>
            <a:chOff x="3212287" y="6721815"/>
            <a:chExt cx="1506220" cy="1381760"/>
          </a:xfrm>
        </p:grpSpPr>
        <p:sp>
          <p:nvSpPr>
            <p:cNvPr id="5" name="object 5"/>
            <p:cNvSpPr/>
            <p:nvPr/>
          </p:nvSpPr>
          <p:spPr>
            <a:xfrm>
              <a:off x="3212287" y="6781248"/>
              <a:ext cx="1506220" cy="1322705"/>
            </a:xfrm>
            <a:custGeom>
              <a:avLst/>
              <a:gdLst/>
              <a:ahLst/>
              <a:cxnLst/>
              <a:rect l="l" t="t" r="r" b="b"/>
              <a:pathLst>
                <a:path w="1506220" h="1322704">
                  <a:moveTo>
                    <a:pt x="1175834" y="1322255"/>
                  </a:moveTo>
                  <a:lnTo>
                    <a:pt x="330243" y="1322255"/>
                  </a:lnTo>
                  <a:lnTo>
                    <a:pt x="307744" y="1307436"/>
                  </a:lnTo>
                  <a:lnTo>
                    <a:pt x="271272" y="1280097"/>
                  </a:lnTo>
                  <a:lnTo>
                    <a:pt x="236656" y="1250694"/>
                  </a:lnTo>
                  <a:lnTo>
                    <a:pt x="203993" y="1219321"/>
                  </a:lnTo>
                  <a:lnTo>
                    <a:pt x="173382" y="1186071"/>
                  </a:lnTo>
                  <a:lnTo>
                    <a:pt x="144920" y="1151039"/>
                  </a:lnTo>
                  <a:lnTo>
                    <a:pt x="118704" y="1114317"/>
                  </a:lnTo>
                  <a:lnTo>
                    <a:pt x="94833" y="1076002"/>
                  </a:lnTo>
                  <a:lnTo>
                    <a:pt x="73405" y="1036185"/>
                  </a:lnTo>
                  <a:lnTo>
                    <a:pt x="54516" y="994961"/>
                  </a:lnTo>
                  <a:lnTo>
                    <a:pt x="38266" y="952424"/>
                  </a:lnTo>
                  <a:lnTo>
                    <a:pt x="24751" y="908668"/>
                  </a:lnTo>
                  <a:lnTo>
                    <a:pt x="14069" y="863786"/>
                  </a:lnTo>
                  <a:lnTo>
                    <a:pt x="6318" y="817873"/>
                  </a:lnTo>
                  <a:lnTo>
                    <a:pt x="1595" y="771022"/>
                  </a:lnTo>
                  <a:lnTo>
                    <a:pt x="0" y="723328"/>
                  </a:lnTo>
                  <a:lnTo>
                    <a:pt x="1595" y="675631"/>
                  </a:lnTo>
                  <a:lnTo>
                    <a:pt x="6318" y="628778"/>
                  </a:lnTo>
                  <a:lnTo>
                    <a:pt x="14069" y="582863"/>
                  </a:lnTo>
                  <a:lnTo>
                    <a:pt x="24751" y="537980"/>
                  </a:lnTo>
                  <a:lnTo>
                    <a:pt x="38266" y="494222"/>
                  </a:lnTo>
                  <a:lnTo>
                    <a:pt x="54516" y="451684"/>
                  </a:lnTo>
                  <a:lnTo>
                    <a:pt x="73405" y="410458"/>
                  </a:lnTo>
                  <a:lnTo>
                    <a:pt x="94833" y="370641"/>
                  </a:lnTo>
                  <a:lnTo>
                    <a:pt x="118704" y="332324"/>
                  </a:lnTo>
                  <a:lnTo>
                    <a:pt x="144920" y="295602"/>
                  </a:lnTo>
                  <a:lnTo>
                    <a:pt x="173382" y="260569"/>
                  </a:lnTo>
                  <a:lnTo>
                    <a:pt x="203993" y="227318"/>
                  </a:lnTo>
                  <a:lnTo>
                    <a:pt x="236656" y="195944"/>
                  </a:lnTo>
                  <a:lnTo>
                    <a:pt x="271272" y="166541"/>
                  </a:lnTo>
                  <a:lnTo>
                    <a:pt x="307744" y="139201"/>
                  </a:lnTo>
                  <a:lnTo>
                    <a:pt x="345974" y="114020"/>
                  </a:lnTo>
                  <a:lnTo>
                    <a:pt x="385865" y="91091"/>
                  </a:lnTo>
                  <a:lnTo>
                    <a:pt x="427318" y="70508"/>
                  </a:lnTo>
                  <a:lnTo>
                    <a:pt x="470236" y="52365"/>
                  </a:lnTo>
                  <a:lnTo>
                    <a:pt x="514521" y="36756"/>
                  </a:lnTo>
                  <a:lnTo>
                    <a:pt x="560076" y="23774"/>
                  </a:lnTo>
                  <a:lnTo>
                    <a:pt x="606803" y="13513"/>
                  </a:lnTo>
                  <a:lnTo>
                    <a:pt x="654603" y="6068"/>
                  </a:lnTo>
                  <a:lnTo>
                    <a:pt x="703380" y="1532"/>
                  </a:lnTo>
                  <a:lnTo>
                    <a:pt x="753035" y="0"/>
                  </a:lnTo>
                  <a:lnTo>
                    <a:pt x="802690" y="1532"/>
                  </a:lnTo>
                  <a:lnTo>
                    <a:pt x="851467" y="6068"/>
                  </a:lnTo>
                  <a:lnTo>
                    <a:pt x="899267" y="13513"/>
                  </a:lnTo>
                  <a:lnTo>
                    <a:pt x="945993" y="23774"/>
                  </a:lnTo>
                  <a:lnTo>
                    <a:pt x="991548" y="36756"/>
                  </a:lnTo>
                  <a:lnTo>
                    <a:pt x="1035833" y="52365"/>
                  </a:lnTo>
                  <a:lnTo>
                    <a:pt x="1078752" y="70508"/>
                  </a:lnTo>
                  <a:lnTo>
                    <a:pt x="1120205" y="91091"/>
                  </a:lnTo>
                  <a:lnTo>
                    <a:pt x="1160095" y="114020"/>
                  </a:lnTo>
                  <a:lnTo>
                    <a:pt x="1198326" y="139201"/>
                  </a:lnTo>
                  <a:lnTo>
                    <a:pt x="1234798" y="166541"/>
                  </a:lnTo>
                  <a:lnTo>
                    <a:pt x="1269414" y="195944"/>
                  </a:lnTo>
                  <a:lnTo>
                    <a:pt x="1302076" y="227318"/>
                  </a:lnTo>
                  <a:lnTo>
                    <a:pt x="1332688" y="260569"/>
                  </a:lnTo>
                  <a:lnTo>
                    <a:pt x="1361150" y="295602"/>
                  </a:lnTo>
                  <a:lnTo>
                    <a:pt x="1387365" y="332324"/>
                  </a:lnTo>
                  <a:lnTo>
                    <a:pt x="1411236" y="370641"/>
                  </a:lnTo>
                  <a:lnTo>
                    <a:pt x="1432665" y="410458"/>
                  </a:lnTo>
                  <a:lnTo>
                    <a:pt x="1451553" y="451684"/>
                  </a:lnTo>
                  <a:lnTo>
                    <a:pt x="1467804" y="494222"/>
                  </a:lnTo>
                  <a:lnTo>
                    <a:pt x="1481319" y="537980"/>
                  </a:lnTo>
                  <a:lnTo>
                    <a:pt x="1492001" y="582863"/>
                  </a:lnTo>
                  <a:lnTo>
                    <a:pt x="1499752" y="628778"/>
                  </a:lnTo>
                  <a:lnTo>
                    <a:pt x="1504474" y="675631"/>
                  </a:lnTo>
                  <a:lnTo>
                    <a:pt x="1506070" y="723328"/>
                  </a:lnTo>
                  <a:lnTo>
                    <a:pt x="1504474" y="771024"/>
                  </a:lnTo>
                  <a:lnTo>
                    <a:pt x="1499752" y="817877"/>
                  </a:lnTo>
                  <a:lnTo>
                    <a:pt x="1492001" y="863791"/>
                  </a:lnTo>
                  <a:lnTo>
                    <a:pt x="1481319" y="908674"/>
                  </a:lnTo>
                  <a:lnTo>
                    <a:pt x="1467804" y="952431"/>
                  </a:lnTo>
                  <a:lnTo>
                    <a:pt x="1451553" y="994969"/>
                  </a:lnTo>
                  <a:lnTo>
                    <a:pt x="1432665" y="1036193"/>
                  </a:lnTo>
                  <a:lnTo>
                    <a:pt x="1411236" y="1076010"/>
                  </a:lnTo>
                  <a:lnTo>
                    <a:pt x="1387365" y="1114326"/>
                  </a:lnTo>
                  <a:lnTo>
                    <a:pt x="1361150" y="1151047"/>
                  </a:lnTo>
                  <a:lnTo>
                    <a:pt x="1332688" y="1186079"/>
                  </a:lnTo>
                  <a:lnTo>
                    <a:pt x="1302076" y="1219328"/>
                  </a:lnTo>
                  <a:lnTo>
                    <a:pt x="1269414" y="1250701"/>
                  </a:lnTo>
                  <a:lnTo>
                    <a:pt x="1234798" y="1280103"/>
                  </a:lnTo>
                  <a:lnTo>
                    <a:pt x="1198326" y="1307441"/>
                  </a:lnTo>
                  <a:lnTo>
                    <a:pt x="1175834" y="1322255"/>
                  </a:lnTo>
                  <a:close/>
                </a:path>
              </a:pathLst>
            </a:custGeom>
            <a:solidFill>
              <a:srgbClr val="9D5024"/>
            </a:solidFill>
          </p:spPr>
          <p:txBody>
            <a:bodyPr wrap="square" lIns="0" tIns="0" rIns="0" bIns="0" rtlCol="0"/>
            <a:lstStyle/>
            <a:p>
              <a:endParaRPr/>
            </a:p>
          </p:txBody>
        </p:sp>
        <p:sp>
          <p:nvSpPr>
            <p:cNvPr id="6" name="object 6"/>
            <p:cNvSpPr/>
            <p:nvPr/>
          </p:nvSpPr>
          <p:spPr>
            <a:xfrm>
              <a:off x="3212287" y="6721815"/>
              <a:ext cx="1506220" cy="1381760"/>
            </a:xfrm>
            <a:custGeom>
              <a:avLst/>
              <a:gdLst/>
              <a:ahLst/>
              <a:cxnLst/>
              <a:rect l="l" t="t" r="r" b="b"/>
              <a:pathLst>
                <a:path w="1506220" h="1381759">
                  <a:moveTo>
                    <a:pt x="1065642" y="1381688"/>
                  </a:moveTo>
                  <a:lnTo>
                    <a:pt x="440434" y="1381688"/>
                  </a:lnTo>
                  <a:lnTo>
                    <a:pt x="427318" y="1376143"/>
                  </a:lnTo>
                  <a:lnTo>
                    <a:pt x="385865" y="1355560"/>
                  </a:lnTo>
                  <a:lnTo>
                    <a:pt x="345974" y="1332630"/>
                  </a:lnTo>
                  <a:lnTo>
                    <a:pt x="307744" y="1307448"/>
                  </a:lnTo>
                  <a:lnTo>
                    <a:pt x="271272" y="1280108"/>
                  </a:lnTo>
                  <a:lnTo>
                    <a:pt x="236656" y="1250704"/>
                  </a:lnTo>
                  <a:lnTo>
                    <a:pt x="203993" y="1219330"/>
                  </a:lnTo>
                  <a:lnTo>
                    <a:pt x="173382" y="1186079"/>
                  </a:lnTo>
                  <a:lnTo>
                    <a:pt x="144920" y="1151045"/>
                  </a:lnTo>
                  <a:lnTo>
                    <a:pt x="118704" y="1114323"/>
                  </a:lnTo>
                  <a:lnTo>
                    <a:pt x="94833" y="1076006"/>
                  </a:lnTo>
                  <a:lnTo>
                    <a:pt x="73405" y="1036188"/>
                  </a:lnTo>
                  <a:lnTo>
                    <a:pt x="54516" y="994964"/>
                  </a:lnTo>
                  <a:lnTo>
                    <a:pt x="38266" y="952426"/>
                  </a:lnTo>
                  <a:lnTo>
                    <a:pt x="24751" y="908669"/>
                  </a:lnTo>
                  <a:lnTo>
                    <a:pt x="14069" y="863787"/>
                  </a:lnTo>
                  <a:lnTo>
                    <a:pt x="6318" y="817873"/>
                  </a:lnTo>
                  <a:lnTo>
                    <a:pt x="1595" y="771022"/>
                  </a:lnTo>
                  <a:lnTo>
                    <a:pt x="0" y="723328"/>
                  </a:lnTo>
                  <a:lnTo>
                    <a:pt x="1595" y="675631"/>
                  </a:lnTo>
                  <a:lnTo>
                    <a:pt x="6318" y="628778"/>
                  </a:lnTo>
                  <a:lnTo>
                    <a:pt x="14069" y="582863"/>
                  </a:lnTo>
                  <a:lnTo>
                    <a:pt x="24751" y="537980"/>
                  </a:lnTo>
                  <a:lnTo>
                    <a:pt x="38266" y="494222"/>
                  </a:lnTo>
                  <a:lnTo>
                    <a:pt x="54516" y="451684"/>
                  </a:lnTo>
                  <a:lnTo>
                    <a:pt x="73405" y="410458"/>
                  </a:lnTo>
                  <a:lnTo>
                    <a:pt x="94833" y="370641"/>
                  </a:lnTo>
                  <a:lnTo>
                    <a:pt x="118704" y="332324"/>
                  </a:lnTo>
                  <a:lnTo>
                    <a:pt x="144920" y="295602"/>
                  </a:lnTo>
                  <a:lnTo>
                    <a:pt x="173382" y="260569"/>
                  </a:lnTo>
                  <a:lnTo>
                    <a:pt x="203993" y="227318"/>
                  </a:lnTo>
                  <a:lnTo>
                    <a:pt x="236656" y="195944"/>
                  </a:lnTo>
                  <a:lnTo>
                    <a:pt x="271272" y="166541"/>
                  </a:lnTo>
                  <a:lnTo>
                    <a:pt x="307744" y="139201"/>
                  </a:lnTo>
                  <a:lnTo>
                    <a:pt x="345974" y="114020"/>
                  </a:lnTo>
                  <a:lnTo>
                    <a:pt x="385865" y="91091"/>
                  </a:lnTo>
                  <a:lnTo>
                    <a:pt x="427318" y="70508"/>
                  </a:lnTo>
                  <a:lnTo>
                    <a:pt x="470236" y="52365"/>
                  </a:lnTo>
                  <a:lnTo>
                    <a:pt x="514521" y="36756"/>
                  </a:lnTo>
                  <a:lnTo>
                    <a:pt x="560076" y="23774"/>
                  </a:lnTo>
                  <a:lnTo>
                    <a:pt x="606803" y="13513"/>
                  </a:lnTo>
                  <a:lnTo>
                    <a:pt x="654603" y="6068"/>
                  </a:lnTo>
                  <a:lnTo>
                    <a:pt x="703380" y="1532"/>
                  </a:lnTo>
                  <a:lnTo>
                    <a:pt x="753035" y="0"/>
                  </a:lnTo>
                  <a:lnTo>
                    <a:pt x="802690" y="1532"/>
                  </a:lnTo>
                  <a:lnTo>
                    <a:pt x="851467" y="6068"/>
                  </a:lnTo>
                  <a:lnTo>
                    <a:pt x="899267" y="13513"/>
                  </a:lnTo>
                  <a:lnTo>
                    <a:pt x="945993" y="23774"/>
                  </a:lnTo>
                  <a:lnTo>
                    <a:pt x="991548" y="36756"/>
                  </a:lnTo>
                  <a:lnTo>
                    <a:pt x="1035833" y="52365"/>
                  </a:lnTo>
                  <a:lnTo>
                    <a:pt x="1078752" y="70508"/>
                  </a:lnTo>
                  <a:lnTo>
                    <a:pt x="1120205" y="91091"/>
                  </a:lnTo>
                  <a:lnTo>
                    <a:pt x="1160095" y="114020"/>
                  </a:lnTo>
                  <a:lnTo>
                    <a:pt x="1198326" y="139201"/>
                  </a:lnTo>
                  <a:lnTo>
                    <a:pt x="1234798" y="166541"/>
                  </a:lnTo>
                  <a:lnTo>
                    <a:pt x="1269414" y="195944"/>
                  </a:lnTo>
                  <a:lnTo>
                    <a:pt x="1302076" y="227318"/>
                  </a:lnTo>
                  <a:lnTo>
                    <a:pt x="1332688" y="260569"/>
                  </a:lnTo>
                  <a:lnTo>
                    <a:pt x="1361150" y="295602"/>
                  </a:lnTo>
                  <a:lnTo>
                    <a:pt x="1387365" y="332324"/>
                  </a:lnTo>
                  <a:lnTo>
                    <a:pt x="1411236" y="370641"/>
                  </a:lnTo>
                  <a:lnTo>
                    <a:pt x="1432665" y="410458"/>
                  </a:lnTo>
                  <a:lnTo>
                    <a:pt x="1451553" y="451684"/>
                  </a:lnTo>
                  <a:lnTo>
                    <a:pt x="1467804" y="494222"/>
                  </a:lnTo>
                  <a:lnTo>
                    <a:pt x="1481319" y="537980"/>
                  </a:lnTo>
                  <a:lnTo>
                    <a:pt x="1492001" y="582863"/>
                  </a:lnTo>
                  <a:lnTo>
                    <a:pt x="1499752" y="628778"/>
                  </a:lnTo>
                  <a:lnTo>
                    <a:pt x="1504474" y="675631"/>
                  </a:lnTo>
                  <a:lnTo>
                    <a:pt x="1506070" y="723328"/>
                  </a:lnTo>
                  <a:lnTo>
                    <a:pt x="1504474" y="771024"/>
                  </a:lnTo>
                  <a:lnTo>
                    <a:pt x="1499752" y="817877"/>
                  </a:lnTo>
                  <a:lnTo>
                    <a:pt x="1492001" y="863792"/>
                  </a:lnTo>
                  <a:lnTo>
                    <a:pt x="1481319" y="908675"/>
                  </a:lnTo>
                  <a:lnTo>
                    <a:pt x="1467804" y="952433"/>
                  </a:lnTo>
                  <a:lnTo>
                    <a:pt x="1451553" y="994971"/>
                  </a:lnTo>
                  <a:lnTo>
                    <a:pt x="1432665" y="1036197"/>
                  </a:lnTo>
                  <a:lnTo>
                    <a:pt x="1411236" y="1076014"/>
                  </a:lnTo>
                  <a:lnTo>
                    <a:pt x="1387365" y="1114331"/>
                  </a:lnTo>
                  <a:lnTo>
                    <a:pt x="1361150" y="1151053"/>
                  </a:lnTo>
                  <a:lnTo>
                    <a:pt x="1332688" y="1186087"/>
                  </a:lnTo>
                  <a:lnTo>
                    <a:pt x="1302076" y="1219337"/>
                  </a:lnTo>
                  <a:lnTo>
                    <a:pt x="1269414" y="1250711"/>
                  </a:lnTo>
                  <a:lnTo>
                    <a:pt x="1234798" y="1280114"/>
                  </a:lnTo>
                  <a:lnTo>
                    <a:pt x="1198326" y="1307454"/>
                  </a:lnTo>
                  <a:lnTo>
                    <a:pt x="1160095" y="1332635"/>
                  </a:lnTo>
                  <a:lnTo>
                    <a:pt x="1120205" y="1355564"/>
                  </a:lnTo>
                  <a:lnTo>
                    <a:pt x="1078752" y="1376147"/>
                  </a:lnTo>
                  <a:lnTo>
                    <a:pt x="1065642" y="1381688"/>
                  </a:lnTo>
                  <a:close/>
                </a:path>
              </a:pathLst>
            </a:custGeom>
            <a:solidFill>
              <a:srgbClr val="F58536"/>
            </a:solidFill>
          </p:spPr>
          <p:txBody>
            <a:bodyPr wrap="square" lIns="0" tIns="0" rIns="0" bIns="0" rtlCol="0"/>
            <a:lstStyle/>
            <a:p>
              <a:endParaRPr/>
            </a:p>
          </p:txBody>
        </p:sp>
        <p:sp>
          <p:nvSpPr>
            <p:cNvPr id="7" name="object 7"/>
            <p:cNvSpPr/>
            <p:nvPr/>
          </p:nvSpPr>
          <p:spPr>
            <a:xfrm>
              <a:off x="3332289" y="6945731"/>
              <a:ext cx="1118235" cy="999490"/>
            </a:xfrm>
            <a:custGeom>
              <a:avLst/>
              <a:gdLst/>
              <a:ahLst/>
              <a:cxnLst/>
              <a:rect l="l" t="t" r="r" b="b"/>
              <a:pathLst>
                <a:path w="1118235" h="999490">
                  <a:moveTo>
                    <a:pt x="1117815" y="764692"/>
                  </a:moveTo>
                  <a:lnTo>
                    <a:pt x="873810" y="764692"/>
                  </a:lnTo>
                  <a:lnTo>
                    <a:pt x="873810" y="873315"/>
                  </a:lnTo>
                  <a:lnTo>
                    <a:pt x="873810" y="999070"/>
                  </a:lnTo>
                  <a:lnTo>
                    <a:pt x="1117815" y="999070"/>
                  </a:lnTo>
                  <a:lnTo>
                    <a:pt x="1117815" y="764692"/>
                  </a:lnTo>
                  <a:close/>
                </a:path>
                <a:path w="1118235" h="999490">
                  <a:moveTo>
                    <a:pt x="1117815" y="382231"/>
                  </a:moveTo>
                  <a:lnTo>
                    <a:pt x="873810" y="382231"/>
                  </a:lnTo>
                  <a:lnTo>
                    <a:pt x="873810" y="498475"/>
                  </a:lnTo>
                  <a:lnTo>
                    <a:pt x="702081" y="416941"/>
                  </a:lnTo>
                  <a:lnTo>
                    <a:pt x="702081" y="468528"/>
                  </a:lnTo>
                  <a:lnTo>
                    <a:pt x="375170" y="468528"/>
                  </a:lnTo>
                  <a:lnTo>
                    <a:pt x="746620" y="240093"/>
                  </a:lnTo>
                  <a:lnTo>
                    <a:pt x="776071" y="283819"/>
                  </a:lnTo>
                  <a:lnTo>
                    <a:pt x="873810" y="125514"/>
                  </a:lnTo>
                  <a:lnTo>
                    <a:pt x="683514" y="146926"/>
                  </a:lnTo>
                  <a:lnTo>
                    <a:pt x="711479" y="188277"/>
                  </a:lnTo>
                  <a:lnTo>
                    <a:pt x="273456" y="457746"/>
                  </a:lnTo>
                  <a:lnTo>
                    <a:pt x="273456" y="288340"/>
                  </a:lnTo>
                  <a:lnTo>
                    <a:pt x="0" y="288340"/>
                  </a:lnTo>
                  <a:lnTo>
                    <a:pt x="0" y="710488"/>
                  </a:lnTo>
                  <a:lnTo>
                    <a:pt x="273456" y="710488"/>
                  </a:lnTo>
                  <a:lnTo>
                    <a:pt x="273456" y="540905"/>
                  </a:lnTo>
                  <a:lnTo>
                    <a:pt x="711479" y="810577"/>
                  </a:lnTo>
                  <a:lnTo>
                    <a:pt x="683514" y="851928"/>
                  </a:lnTo>
                  <a:lnTo>
                    <a:pt x="873810" y="873315"/>
                  </a:lnTo>
                  <a:lnTo>
                    <a:pt x="776071" y="715010"/>
                  </a:lnTo>
                  <a:lnTo>
                    <a:pt x="746620" y="758748"/>
                  </a:lnTo>
                  <a:lnTo>
                    <a:pt x="375170" y="530313"/>
                  </a:lnTo>
                  <a:lnTo>
                    <a:pt x="702056" y="530313"/>
                  </a:lnTo>
                  <a:lnTo>
                    <a:pt x="702056" y="579996"/>
                  </a:lnTo>
                  <a:lnTo>
                    <a:pt x="806488" y="530313"/>
                  </a:lnTo>
                  <a:lnTo>
                    <a:pt x="873810" y="498487"/>
                  </a:lnTo>
                  <a:lnTo>
                    <a:pt x="873810" y="616610"/>
                  </a:lnTo>
                  <a:lnTo>
                    <a:pt x="1117815" y="616610"/>
                  </a:lnTo>
                  <a:lnTo>
                    <a:pt x="1117815" y="382231"/>
                  </a:lnTo>
                  <a:close/>
                </a:path>
                <a:path w="1118235" h="999490">
                  <a:moveTo>
                    <a:pt x="1117815" y="0"/>
                  </a:moveTo>
                  <a:lnTo>
                    <a:pt x="873810" y="0"/>
                  </a:lnTo>
                  <a:lnTo>
                    <a:pt x="873810" y="125514"/>
                  </a:lnTo>
                  <a:lnTo>
                    <a:pt x="873810" y="234365"/>
                  </a:lnTo>
                  <a:lnTo>
                    <a:pt x="1117815" y="234365"/>
                  </a:lnTo>
                  <a:lnTo>
                    <a:pt x="1117815" y="0"/>
                  </a:lnTo>
                  <a:close/>
                </a:path>
              </a:pathLst>
            </a:custGeom>
            <a:solidFill>
              <a:srgbClr val="FFFFFF"/>
            </a:solidFill>
          </p:spPr>
          <p:txBody>
            <a:bodyPr wrap="square" lIns="0" tIns="0" rIns="0" bIns="0" rtlCol="0"/>
            <a:lstStyle/>
            <a:p>
              <a:endParaRPr/>
            </a:p>
          </p:txBody>
        </p:sp>
      </p:grpSp>
      <p:grpSp>
        <p:nvGrpSpPr>
          <p:cNvPr id="8" name="object 8"/>
          <p:cNvGrpSpPr/>
          <p:nvPr/>
        </p:nvGrpSpPr>
        <p:grpSpPr>
          <a:xfrm>
            <a:off x="7622926" y="6595414"/>
            <a:ext cx="3084830" cy="1600200"/>
            <a:chOff x="7622926" y="6595414"/>
            <a:chExt cx="3084830" cy="1600200"/>
          </a:xfrm>
        </p:grpSpPr>
        <p:pic>
          <p:nvPicPr>
            <p:cNvPr id="9" name="object 9"/>
            <p:cNvPicPr/>
            <p:nvPr/>
          </p:nvPicPr>
          <p:blipFill>
            <a:blip r:embed="rId2" cstate="print"/>
            <a:stretch>
              <a:fillRect/>
            </a:stretch>
          </p:blipFill>
          <p:spPr>
            <a:xfrm>
              <a:off x="7622926" y="6595414"/>
              <a:ext cx="1600199" cy="1600199"/>
            </a:xfrm>
            <a:prstGeom prst="rect">
              <a:avLst/>
            </a:prstGeom>
          </p:spPr>
        </p:pic>
        <p:sp>
          <p:nvSpPr>
            <p:cNvPr id="10" name="object 10"/>
            <p:cNvSpPr/>
            <p:nvPr/>
          </p:nvSpPr>
          <p:spPr>
            <a:xfrm>
              <a:off x="9201328" y="6676986"/>
              <a:ext cx="1506220" cy="1447165"/>
            </a:xfrm>
            <a:custGeom>
              <a:avLst/>
              <a:gdLst/>
              <a:ahLst/>
              <a:cxnLst/>
              <a:rect l="l" t="t" r="r" b="b"/>
              <a:pathLst>
                <a:path w="1506220" h="1447165">
                  <a:moveTo>
                    <a:pt x="1506067" y="663892"/>
                  </a:moveTo>
                  <a:lnTo>
                    <a:pt x="1503286" y="663892"/>
                  </a:lnTo>
                  <a:lnTo>
                    <a:pt x="1499755" y="628777"/>
                  </a:lnTo>
                  <a:lnTo>
                    <a:pt x="1491996" y="582853"/>
                  </a:lnTo>
                  <a:lnTo>
                    <a:pt x="1481315" y="537972"/>
                  </a:lnTo>
                  <a:lnTo>
                    <a:pt x="1467802" y="494220"/>
                  </a:lnTo>
                  <a:lnTo>
                    <a:pt x="1451546" y="451675"/>
                  </a:lnTo>
                  <a:lnTo>
                    <a:pt x="1432661" y="410451"/>
                  </a:lnTo>
                  <a:lnTo>
                    <a:pt x="1411236" y="370636"/>
                  </a:lnTo>
                  <a:lnTo>
                    <a:pt x="1387360" y="332320"/>
                  </a:lnTo>
                  <a:lnTo>
                    <a:pt x="1361147" y="295592"/>
                  </a:lnTo>
                  <a:lnTo>
                    <a:pt x="1332687" y="260565"/>
                  </a:lnTo>
                  <a:lnTo>
                    <a:pt x="1302080" y="227317"/>
                  </a:lnTo>
                  <a:lnTo>
                    <a:pt x="1269415" y="195935"/>
                  </a:lnTo>
                  <a:lnTo>
                    <a:pt x="1234795" y="166535"/>
                  </a:lnTo>
                  <a:lnTo>
                    <a:pt x="1198321" y="139192"/>
                  </a:lnTo>
                  <a:lnTo>
                    <a:pt x="1160094" y="114020"/>
                  </a:lnTo>
                  <a:lnTo>
                    <a:pt x="1120203" y="91084"/>
                  </a:lnTo>
                  <a:lnTo>
                    <a:pt x="1078750" y="70510"/>
                  </a:lnTo>
                  <a:lnTo>
                    <a:pt x="1035837" y="52362"/>
                  </a:lnTo>
                  <a:lnTo>
                    <a:pt x="991552" y="36753"/>
                  </a:lnTo>
                  <a:lnTo>
                    <a:pt x="945997" y="23774"/>
                  </a:lnTo>
                  <a:lnTo>
                    <a:pt x="899261" y="13512"/>
                  </a:lnTo>
                  <a:lnTo>
                    <a:pt x="851471" y="6070"/>
                  </a:lnTo>
                  <a:lnTo>
                    <a:pt x="802690" y="1524"/>
                  </a:lnTo>
                  <a:lnTo>
                    <a:pt x="753033" y="0"/>
                  </a:lnTo>
                  <a:lnTo>
                    <a:pt x="703376" y="1524"/>
                  </a:lnTo>
                  <a:lnTo>
                    <a:pt x="654596" y="6070"/>
                  </a:lnTo>
                  <a:lnTo>
                    <a:pt x="606806" y="13512"/>
                  </a:lnTo>
                  <a:lnTo>
                    <a:pt x="560070" y="23774"/>
                  </a:lnTo>
                  <a:lnTo>
                    <a:pt x="514515" y="36753"/>
                  </a:lnTo>
                  <a:lnTo>
                    <a:pt x="470230" y="52362"/>
                  </a:lnTo>
                  <a:lnTo>
                    <a:pt x="427316" y="70510"/>
                  </a:lnTo>
                  <a:lnTo>
                    <a:pt x="385864" y="91084"/>
                  </a:lnTo>
                  <a:lnTo>
                    <a:pt x="345973" y="114020"/>
                  </a:lnTo>
                  <a:lnTo>
                    <a:pt x="307746" y="139192"/>
                  </a:lnTo>
                  <a:lnTo>
                    <a:pt x="271272" y="166535"/>
                  </a:lnTo>
                  <a:lnTo>
                    <a:pt x="236651" y="195935"/>
                  </a:lnTo>
                  <a:lnTo>
                    <a:pt x="203987" y="227317"/>
                  </a:lnTo>
                  <a:lnTo>
                    <a:pt x="173380" y="260565"/>
                  </a:lnTo>
                  <a:lnTo>
                    <a:pt x="144919" y="295592"/>
                  </a:lnTo>
                  <a:lnTo>
                    <a:pt x="118706" y="332320"/>
                  </a:lnTo>
                  <a:lnTo>
                    <a:pt x="94830" y="370636"/>
                  </a:lnTo>
                  <a:lnTo>
                    <a:pt x="73406" y="410451"/>
                  </a:lnTo>
                  <a:lnTo>
                    <a:pt x="54521" y="451675"/>
                  </a:lnTo>
                  <a:lnTo>
                    <a:pt x="38265" y="494220"/>
                  </a:lnTo>
                  <a:lnTo>
                    <a:pt x="24752" y="537972"/>
                  </a:lnTo>
                  <a:lnTo>
                    <a:pt x="14071" y="582853"/>
                  </a:lnTo>
                  <a:lnTo>
                    <a:pt x="6311" y="628777"/>
                  </a:lnTo>
                  <a:lnTo>
                    <a:pt x="2768" y="663892"/>
                  </a:lnTo>
                  <a:lnTo>
                    <a:pt x="0" y="663892"/>
                  </a:lnTo>
                  <a:lnTo>
                    <a:pt x="0" y="723328"/>
                  </a:lnTo>
                  <a:lnTo>
                    <a:pt x="1600" y="771017"/>
                  </a:lnTo>
                  <a:lnTo>
                    <a:pt x="6311" y="817867"/>
                  </a:lnTo>
                  <a:lnTo>
                    <a:pt x="14071" y="863777"/>
                  </a:lnTo>
                  <a:lnTo>
                    <a:pt x="24752" y="908659"/>
                  </a:lnTo>
                  <a:lnTo>
                    <a:pt x="38265" y="952423"/>
                  </a:lnTo>
                  <a:lnTo>
                    <a:pt x="54521" y="994956"/>
                  </a:lnTo>
                  <a:lnTo>
                    <a:pt x="73406" y="1036180"/>
                  </a:lnTo>
                  <a:lnTo>
                    <a:pt x="94830" y="1075994"/>
                  </a:lnTo>
                  <a:lnTo>
                    <a:pt x="118706" y="1114310"/>
                  </a:lnTo>
                  <a:lnTo>
                    <a:pt x="144919" y="1151039"/>
                  </a:lnTo>
                  <a:lnTo>
                    <a:pt x="173380" y="1186065"/>
                  </a:lnTo>
                  <a:lnTo>
                    <a:pt x="203987" y="1219314"/>
                  </a:lnTo>
                  <a:lnTo>
                    <a:pt x="236651" y="1250696"/>
                  </a:lnTo>
                  <a:lnTo>
                    <a:pt x="271272" y="1280096"/>
                  </a:lnTo>
                  <a:lnTo>
                    <a:pt x="307746" y="1307426"/>
                  </a:lnTo>
                  <a:lnTo>
                    <a:pt x="345973" y="1332611"/>
                  </a:lnTo>
                  <a:lnTo>
                    <a:pt x="385864" y="1355547"/>
                  </a:lnTo>
                  <a:lnTo>
                    <a:pt x="427316" y="1376121"/>
                  </a:lnTo>
                  <a:lnTo>
                    <a:pt x="470230" y="1394269"/>
                  </a:lnTo>
                  <a:lnTo>
                    <a:pt x="514515" y="1409877"/>
                  </a:lnTo>
                  <a:lnTo>
                    <a:pt x="560070" y="1422857"/>
                  </a:lnTo>
                  <a:lnTo>
                    <a:pt x="606806" y="1433118"/>
                  </a:lnTo>
                  <a:lnTo>
                    <a:pt x="654596" y="1440561"/>
                  </a:lnTo>
                  <a:lnTo>
                    <a:pt x="703376" y="1445094"/>
                  </a:lnTo>
                  <a:lnTo>
                    <a:pt x="753033" y="1446631"/>
                  </a:lnTo>
                  <a:lnTo>
                    <a:pt x="802690" y="1445094"/>
                  </a:lnTo>
                  <a:lnTo>
                    <a:pt x="851471" y="1440561"/>
                  </a:lnTo>
                  <a:lnTo>
                    <a:pt x="899261" y="1433118"/>
                  </a:lnTo>
                  <a:lnTo>
                    <a:pt x="945997" y="1422857"/>
                  </a:lnTo>
                  <a:lnTo>
                    <a:pt x="991552" y="1409877"/>
                  </a:lnTo>
                  <a:lnTo>
                    <a:pt x="1035837" y="1394269"/>
                  </a:lnTo>
                  <a:lnTo>
                    <a:pt x="1078750" y="1376133"/>
                  </a:lnTo>
                  <a:lnTo>
                    <a:pt x="1120203" y="1355547"/>
                  </a:lnTo>
                  <a:lnTo>
                    <a:pt x="1160094" y="1332623"/>
                  </a:lnTo>
                  <a:lnTo>
                    <a:pt x="1198321" y="1307439"/>
                  </a:lnTo>
                  <a:lnTo>
                    <a:pt x="1234795" y="1280096"/>
                  </a:lnTo>
                  <a:lnTo>
                    <a:pt x="1269415" y="1250696"/>
                  </a:lnTo>
                  <a:lnTo>
                    <a:pt x="1302080" y="1219327"/>
                  </a:lnTo>
                  <a:lnTo>
                    <a:pt x="1332687" y="1186078"/>
                  </a:lnTo>
                  <a:lnTo>
                    <a:pt x="1361147" y="1151039"/>
                  </a:lnTo>
                  <a:lnTo>
                    <a:pt x="1387360" y="1114323"/>
                  </a:lnTo>
                  <a:lnTo>
                    <a:pt x="1411236" y="1076007"/>
                  </a:lnTo>
                  <a:lnTo>
                    <a:pt x="1432661" y="1036193"/>
                  </a:lnTo>
                  <a:lnTo>
                    <a:pt x="1451546" y="994968"/>
                  </a:lnTo>
                  <a:lnTo>
                    <a:pt x="1467802" y="952423"/>
                  </a:lnTo>
                  <a:lnTo>
                    <a:pt x="1481315" y="908672"/>
                  </a:lnTo>
                  <a:lnTo>
                    <a:pt x="1491996" y="863790"/>
                  </a:lnTo>
                  <a:lnTo>
                    <a:pt x="1499755" y="817867"/>
                  </a:lnTo>
                  <a:lnTo>
                    <a:pt x="1504467" y="771017"/>
                  </a:lnTo>
                  <a:lnTo>
                    <a:pt x="1506067" y="723328"/>
                  </a:lnTo>
                  <a:lnTo>
                    <a:pt x="1506067" y="663892"/>
                  </a:lnTo>
                  <a:close/>
                </a:path>
              </a:pathLst>
            </a:custGeom>
            <a:solidFill>
              <a:srgbClr val="9D5024"/>
            </a:solidFill>
          </p:spPr>
          <p:txBody>
            <a:bodyPr wrap="square" lIns="0" tIns="0" rIns="0" bIns="0" rtlCol="0"/>
            <a:lstStyle/>
            <a:p>
              <a:endParaRPr/>
            </a:p>
          </p:txBody>
        </p:sp>
        <p:sp>
          <p:nvSpPr>
            <p:cNvPr id="11" name="object 11"/>
            <p:cNvSpPr/>
            <p:nvPr/>
          </p:nvSpPr>
          <p:spPr>
            <a:xfrm>
              <a:off x="9201332" y="6617542"/>
              <a:ext cx="1506220" cy="1447165"/>
            </a:xfrm>
            <a:custGeom>
              <a:avLst/>
              <a:gdLst/>
              <a:ahLst/>
              <a:cxnLst/>
              <a:rect l="l" t="t" r="r" b="b"/>
              <a:pathLst>
                <a:path w="1506220" h="1447165">
                  <a:moveTo>
                    <a:pt x="753035" y="1446656"/>
                  </a:moveTo>
                  <a:lnTo>
                    <a:pt x="703380" y="1445123"/>
                  </a:lnTo>
                  <a:lnTo>
                    <a:pt x="654603" y="1440586"/>
                  </a:lnTo>
                  <a:lnTo>
                    <a:pt x="606803" y="1433141"/>
                  </a:lnTo>
                  <a:lnTo>
                    <a:pt x="560076" y="1422880"/>
                  </a:lnTo>
                  <a:lnTo>
                    <a:pt x="514521" y="1409897"/>
                  </a:lnTo>
                  <a:lnTo>
                    <a:pt x="470236" y="1394287"/>
                  </a:lnTo>
                  <a:lnTo>
                    <a:pt x="427318" y="1376143"/>
                  </a:lnTo>
                  <a:lnTo>
                    <a:pt x="385865" y="1355560"/>
                  </a:lnTo>
                  <a:lnTo>
                    <a:pt x="345974" y="1332630"/>
                  </a:lnTo>
                  <a:lnTo>
                    <a:pt x="307744" y="1307448"/>
                  </a:lnTo>
                  <a:lnTo>
                    <a:pt x="271272" y="1280108"/>
                  </a:lnTo>
                  <a:lnTo>
                    <a:pt x="236656" y="1250704"/>
                  </a:lnTo>
                  <a:lnTo>
                    <a:pt x="203993" y="1219330"/>
                  </a:lnTo>
                  <a:lnTo>
                    <a:pt x="173382" y="1186079"/>
                  </a:lnTo>
                  <a:lnTo>
                    <a:pt x="144920" y="1151045"/>
                  </a:lnTo>
                  <a:lnTo>
                    <a:pt x="118704" y="1114323"/>
                  </a:lnTo>
                  <a:lnTo>
                    <a:pt x="94833" y="1076006"/>
                  </a:lnTo>
                  <a:lnTo>
                    <a:pt x="73405" y="1036188"/>
                  </a:lnTo>
                  <a:lnTo>
                    <a:pt x="54516" y="994964"/>
                  </a:lnTo>
                  <a:lnTo>
                    <a:pt x="38266" y="952426"/>
                  </a:lnTo>
                  <a:lnTo>
                    <a:pt x="24751" y="908669"/>
                  </a:lnTo>
                  <a:lnTo>
                    <a:pt x="14069" y="863787"/>
                  </a:lnTo>
                  <a:lnTo>
                    <a:pt x="6318" y="817873"/>
                  </a:lnTo>
                  <a:lnTo>
                    <a:pt x="1595" y="771022"/>
                  </a:lnTo>
                  <a:lnTo>
                    <a:pt x="0" y="723328"/>
                  </a:lnTo>
                  <a:lnTo>
                    <a:pt x="1595" y="675631"/>
                  </a:lnTo>
                  <a:lnTo>
                    <a:pt x="6318" y="628778"/>
                  </a:lnTo>
                  <a:lnTo>
                    <a:pt x="14069" y="582863"/>
                  </a:lnTo>
                  <a:lnTo>
                    <a:pt x="24751" y="537980"/>
                  </a:lnTo>
                  <a:lnTo>
                    <a:pt x="38266" y="494222"/>
                  </a:lnTo>
                  <a:lnTo>
                    <a:pt x="54516" y="451684"/>
                  </a:lnTo>
                  <a:lnTo>
                    <a:pt x="73405" y="410458"/>
                  </a:lnTo>
                  <a:lnTo>
                    <a:pt x="94833" y="370641"/>
                  </a:lnTo>
                  <a:lnTo>
                    <a:pt x="118704" y="332324"/>
                  </a:lnTo>
                  <a:lnTo>
                    <a:pt x="144920" y="295602"/>
                  </a:lnTo>
                  <a:lnTo>
                    <a:pt x="173382" y="260569"/>
                  </a:lnTo>
                  <a:lnTo>
                    <a:pt x="203993" y="227318"/>
                  </a:lnTo>
                  <a:lnTo>
                    <a:pt x="236656" y="195944"/>
                  </a:lnTo>
                  <a:lnTo>
                    <a:pt x="271272" y="166541"/>
                  </a:lnTo>
                  <a:lnTo>
                    <a:pt x="307744" y="139201"/>
                  </a:lnTo>
                  <a:lnTo>
                    <a:pt x="345974" y="114020"/>
                  </a:lnTo>
                  <a:lnTo>
                    <a:pt x="385865" y="91091"/>
                  </a:lnTo>
                  <a:lnTo>
                    <a:pt x="427318" y="70508"/>
                  </a:lnTo>
                  <a:lnTo>
                    <a:pt x="470236" y="52365"/>
                  </a:lnTo>
                  <a:lnTo>
                    <a:pt x="514521" y="36756"/>
                  </a:lnTo>
                  <a:lnTo>
                    <a:pt x="560076" y="23774"/>
                  </a:lnTo>
                  <a:lnTo>
                    <a:pt x="606803" y="13513"/>
                  </a:lnTo>
                  <a:lnTo>
                    <a:pt x="654603" y="6068"/>
                  </a:lnTo>
                  <a:lnTo>
                    <a:pt x="703380" y="1532"/>
                  </a:lnTo>
                  <a:lnTo>
                    <a:pt x="753035" y="0"/>
                  </a:lnTo>
                  <a:lnTo>
                    <a:pt x="802690" y="1532"/>
                  </a:lnTo>
                  <a:lnTo>
                    <a:pt x="851467" y="6068"/>
                  </a:lnTo>
                  <a:lnTo>
                    <a:pt x="899267" y="13513"/>
                  </a:lnTo>
                  <a:lnTo>
                    <a:pt x="945993" y="23774"/>
                  </a:lnTo>
                  <a:lnTo>
                    <a:pt x="991548" y="36756"/>
                  </a:lnTo>
                  <a:lnTo>
                    <a:pt x="1035833" y="52365"/>
                  </a:lnTo>
                  <a:lnTo>
                    <a:pt x="1078752" y="70508"/>
                  </a:lnTo>
                  <a:lnTo>
                    <a:pt x="1120205" y="91091"/>
                  </a:lnTo>
                  <a:lnTo>
                    <a:pt x="1160095" y="114020"/>
                  </a:lnTo>
                  <a:lnTo>
                    <a:pt x="1198326" y="139201"/>
                  </a:lnTo>
                  <a:lnTo>
                    <a:pt x="1234798" y="166541"/>
                  </a:lnTo>
                  <a:lnTo>
                    <a:pt x="1269414" y="195944"/>
                  </a:lnTo>
                  <a:lnTo>
                    <a:pt x="1302076" y="227318"/>
                  </a:lnTo>
                  <a:lnTo>
                    <a:pt x="1332688" y="260569"/>
                  </a:lnTo>
                  <a:lnTo>
                    <a:pt x="1361150" y="295602"/>
                  </a:lnTo>
                  <a:lnTo>
                    <a:pt x="1387365" y="332324"/>
                  </a:lnTo>
                  <a:lnTo>
                    <a:pt x="1411236" y="370641"/>
                  </a:lnTo>
                  <a:lnTo>
                    <a:pt x="1432665" y="410458"/>
                  </a:lnTo>
                  <a:lnTo>
                    <a:pt x="1451553" y="451684"/>
                  </a:lnTo>
                  <a:lnTo>
                    <a:pt x="1467804" y="494222"/>
                  </a:lnTo>
                  <a:lnTo>
                    <a:pt x="1481319" y="537980"/>
                  </a:lnTo>
                  <a:lnTo>
                    <a:pt x="1492001" y="582863"/>
                  </a:lnTo>
                  <a:lnTo>
                    <a:pt x="1499752" y="628778"/>
                  </a:lnTo>
                  <a:lnTo>
                    <a:pt x="1504474" y="675631"/>
                  </a:lnTo>
                  <a:lnTo>
                    <a:pt x="1506070" y="723328"/>
                  </a:lnTo>
                  <a:lnTo>
                    <a:pt x="1504474" y="771024"/>
                  </a:lnTo>
                  <a:lnTo>
                    <a:pt x="1499752" y="817877"/>
                  </a:lnTo>
                  <a:lnTo>
                    <a:pt x="1492001" y="863792"/>
                  </a:lnTo>
                  <a:lnTo>
                    <a:pt x="1481319" y="908675"/>
                  </a:lnTo>
                  <a:lnTo>
                    <a:pt x="1467804" y="952433"/>
                  </a:lnTo>
                  <a:lnTo>
                    <a:pt x="1451553" y="994971"/>
                  </a:lnTo>
                  <a:lnTo>
                    <a:pt x="1432665" y="1036197"/>
                  </a:lnTo>
                  <a:lnTo>
                    <a:pt x="1411236" y="1076014"/>
                  </a:lnTo>
                  <a:lnTo>
                    <a:pt x="1387365" y="1114331"/>
                  </a:lnTo>
                  <a:lnTo>
                    <a:pt x="1361150" y="1151053"/>
                  </a:lnTo>
                  <a:lnTo>
                    <a:pt x="1332688" y="1186087"/>
                  </a:lnTo>
                  <a:lnTo>
                    <a:pt x="1302076" y="1219337"/>
                  </a:lnTo>
                  <a:lnTo>
                    <a:pt x="1269414" y="1250711"/>
                  </a:lnTo>
                  <a:lnTo>
                    <a:pt x="1234798" y="1280114"/>
                  </a:lnTo>
                  <a:lnTo>
                    <a:pt x="1198326" y="1307454"/>
                  </a:lnTo>
                  <a:lnTo>
                    <a:pt x="1160095" y="1332635"/>
                  </a:lnTo>
                  <a:lnTo>
                    <a:pt x="1120205" y="1355564"/>
                  </a:lnTo>
                  <a:lnTo>
                    <a:pt x="1078752" y="1376147"/>
                  </a:lnTo>
                  <a:lnTo>
                    <a:pt x="1035833" y="1394290"/>
                  </a:lnTo>
                  <a:lnTo>
                    <a:pt x="991548" y="1409899"/>
                  </a:lnTo>
                  <a:lnTo>
                    <a:pt x="945993" y="1422881"/>
                  </a:lnTo>
                  <a:lnTo>
                    <a:pt x="899267" y="1433142"/>
                  </a:lnTo>
                  <a:lnTo>
                    <a:pt x="851467" y="1440587"/>
                  </a:lnTo>
                  <a:lnTo>
                    <a:pt x="802690" y="1445123"/>
                  </a:lnTo>
                  <a:lnTo>
                    <a:pt x="753035" y="1446656"/>
                  </a:lnTo>
                  <a:close/>
                </a:path>
              </a:pathLst>
            </a:custGeom>
            <a:solidFill>
              <a:srgbClr val="F58536"/>
            </a:solidFill>
          </p:spPr>
          <p:txBody>
            <a:bodyPr wrap="square" lIns="0" tIns="0" rIns="0" bIns="0" rtlCol="0"/>
            <a:lstStyle/>
            <a:p>
              <a:endParaRPr/>
            </a:p>
          </p:txBody>
        </p:sp>
        <p:sp>
          <p:nvSpPr>
            <p:cNvPr id="12" name="object 12"/>
            <p:cNvSpPr/>
            <p:nvPr/>
          </p:nvSpPr>
          <p:spPr>
            <a:xfrm>
              <a:off x="9498330" y="6839782"/>
              <a:ext cx="946150" cy="960755"/>
            </a:xfrm>
            <a:custGeom>
              <a:avLst/>
              <a:gdLst/>
              <a:ahLst/>
              <a:cxnLst/>
              <a:rect l="l" t="t" r="r" b="b"/>
              <a:pathLst>
                <a:path w="946150" h="960754">
                  <a:moveTo>
                    <a:pt x="662463" y="960552"/>
                  </a:moveTo>
                  <a:lnTo>
                    <a:pt x="465733" y="465902"/>
                  </a:lnTo>
                  <a:lnTo>
                    <a:pt x="188070" y="940823"/>
                  </a:lnTo>
                  <a:lnTo>
                    <a:pt x="0" y="940823"/>
                  </a:lnTo>
                  <a:lnTo>
                    <a:pt x="389507" y="274782"/>
                  </a:lnTo>
                  <a:lnTo>
                    <a:pt x="342743" y="157365"/>
                  </a:lnTo>
                  <a:lnTo>
                    <a:pt x="208120" y="157365"/>
                  </a:lnTo>
                  <a:lnTo>
                    <a:pt x="208120" y="0"/>
                  </a:lnTo>
                  <a:lnTo>
                    <a:pt x="455586" y="0"/>
                  </a:lnTo>
                  <a:lnTo>
                    <a:pt x="570141" y="287395"/>
                  </a:lnTo>
                  <a:lnTo>
                    <a:pt x="756969" y="757327"/>
                  </a:lnTo>
                  <a:lnTo>
                    <a:pt x="887621" y="709302"/>
                  </a:lnTo>
                  <a:lnTo>
                    <a:pt x="946057" y="856445"/>
                  </a:lnTo>
                  <a:lnTo>
                    <a:pt x="662463" y="960552"/>
                  </a:lnTo>
                  <a:close/>
                </a:path>
              </a:pathLst>
            </a:custGeom>
            <a:solidFill>
              <a:srgbClr val="FFFFFF"/>
            </a:solidFill>
          </p:spPr>
          <p:txBody>
            <a:bodyPr wrap="square" lIns="0" tIns="0" rIns="0" bIns="0" rtlCol="0"/>
            <a:lstStyle/>
            <a:p>
              <a:endParaRPr/>
            </a:p>
          </p:txBody>
        </p:sp>
      </p:grpSp>
      <p:sp>
        <p:nvSpPr>
          <p:cNvPr id="13" name="object 13"/>
          <p:cNvSpPr txBox="1">
            <a:spLocks noGrp="1"/>
          </p:cNvSpPr>
          <p:nvPr>
            <p:ph type="body" idx="1"/>
          </p:nvPr>
        </p:nvSpPr>
        <p:spPr>
          <a:prstGeom prst="rect">
            <a:avLst/>
          </a:prstGeom>
        </p:spPr>
        <p:txBody>
          <a:bodyPr vert="horz" wrap="square" lIns="0" tIns="12065" rIns="0" bIns="0" rtlCol="0">
            <a:spAutoFit/>
          </a:bodyPr>
          <a:lstStyle/>
          <a:p>
            <a:pPr marL="12700">
              <a:lnSpc>
                <a:spcPct val="100000"/>
              </a:lnSpc>
              <a:spcBef>
                <a:spcPts val="95"/>
              </a:spcBef>
            </a:pPr>
            <a:r>
              <a:rPr spc="-80"/>
              <a:t>Services</a:t>
            </a:r>
            <a:r>
              <a:rPr spc="-305"/>
              <a:t> </a:t>
            </a:r>
            <a:r>
              <a:rPr spc="-60"/>
              <a:t>used</a:t>
            </a:r>
            <a:r>
              <a:rPr spc="-305"/>
              <a:t> </a:t>
            </a:r>
            <a:r>
              <a:t>in</a:t>
            </a:r>
            <a:r>
              <a:rPr spc="-305"/>
              <a:t> </a:t>
            </a:r>
            <a:r>
              <a:t>this</a:t>
            </a:r>
            <a:r>
              <a:rPr spc="-305"/>
              <a:t> </a:t>
            </a:r>
            <a:r>
              <a:rPr spc="-90"/>
              <a:t>project</a:t>
            </a:r>
            <a:r>
              <a:rPr spc="-305"/>
              <a:t> </a:t>
            </a:r>
            <a:r>
              <a:rPr spc="-105"/>
              <a:t>for</a:t>
            </a:r>
            <a:r>
              <a:rPr spc="-305"/>
              <a:t> </a:t>
            </a:r>
            <a:r>
              <a:rPr spc="-114"/>
              <a:t>Auto</a:t>
            </a:r>
            <a:r>
              <a:rPr spc="-305"/>
              <a:t> </a:t>
            </a:r>
            <a:r>
              <a:rPr spc="-40"/>
              <a:t>Scaling</a:t>
            </a:r>
            <a:r>
              <a:rPr spc="-305"/>
              <a:t> </a:t>
            </a:r>
            <a:r>
              <a:rPr spc="-10"/>
              <a:t>are:-</a:t>
            </a:r>
          </a:p>
          <a:p>
            <a:pPr marL="115570" marR="5080" indent="271145">
              <a:lnSpc>
                <a:spcPct val="215899"/>
              </a:lnSpc>
              <a:spcBef>
                <a:spcPts val="105"/>
              </a:spcBef>
              <a:tabLst>
                <a:tab pos="6335395" algn="l"/>
                <a:tab pos="6737984" algn="l"/>
              </a:tabLst>
            </a:pPr>
            <a:r>
              <a:rPr spc="-80">
                <a:solidFill>
                  <a:srgbClr val="173163"/>
                </a:solidFill>
              </a:rPr>
              <a:t>Environmental</a:t>
            </a:r>
            <a:r>
              <a:rPr spc="-250">
                <a:solidFill>
                  <a:srgbClr val="173163"/>
                </a:solidFill>
              </a:rPr>
              <a:t> </a:t>
            </a:r>
            <a:r>
              <a:rPr spc="-10">
                <a:solidFill>
                  <a:srgbClr val="173163"/>
                </a:solidFill>
              </a:rPr>
              <a:t>Sustainability</a:t>
            </a:r>
            <a:r>
              <a:rPr>
                <a:solidFill>
                  <a:srgbClr val="173163"/>
                </a:solidFill>
              </a:rPr>
              <a:t>		</a:t>
            </a:r>
            <a:r>
              <a:rPr sz="4125" spc="-52" baseline="1010">
                <a:solidFill>
                  <a:srgbClr val="173163"/>
                </a:solidFill>
              </a:rPr>
              <a:t>Social</a:t>
            </a:r>
            <a:r>
              <a:rPr sz="4125" spc="-494" baseline="1010">
                <a:solidFill>
                  <a:srgbClr val="173163"/>
                </a:solidFill>
              </a:rPr>
              <a:t> </a:t>
            </a:r>
            <a:r>
              <a:rPr sz="4125" spc="-15" baseline="1010">
                <a:solidFill>
                  <a:srgbClr val="173163"/>
                </a:solidFill>
              </a:rPr>
              <a:t>Sustainability </a:t>
            </a:r>
            <a:r>
              <a:rPr sz="2750" spc="-114">
                <a:solidFill>
                  <a:srgbClr val="173163"/>
                </a:solidFill>
              </a:rPr>
              <a:t>Auto</a:t>
            </a:r>
            <a:r>
              <a:rPr sz="2750" spc="-325">
                <a:solidFill>
                  <a:srgbClr val="173163"/>
                </a:solidFill>
              </a:rPr>
              <a:t> </a:t>
            </a:r>
            <a:r>
              <a:rPr sz="2750" spc="-80">
                <a:solidFill>
                  <a:srgbClr val="173163"/>
                </a:solidFill>
              </a:rPr>
              <a:t>Scaling,</a:t>
            </a:r>
            <a:r>
              <a:rPr sz="2750" spc="-320">
                <a:solidFill>
                  <a:srgbClr val="173163"/>
                </a:solidFill>
              </a:rPr>
              <a:t> </a:t>
            </a:r>
            <a:r>
              <a:rPr sz="2750" spc="-210">
                <a:solidFill>
                  <a:srgbClr val="173163"/>
                </a:solidFill>
              </a:rPr>
              <a:t>AWS</a:t>
            </a:r>
            <a:r>
              <a:rPr sz="2750" spc="-320">
                <a:solidFill>
                  <a:srgbClr val="173163"/>
                </a:solidFill>
              </a:rPr>
              <a:t> </a:t>
            </a:r>
            <a:r>
              <a:rPr sz="2750" spc="-135">
                <a:solidFill>
                  <a:srgbClr val="173163"/>
                </a:solidFill>
              </a:rPr>
              <a:t>Load</a:t>
            </a:r>
            <a:r>
              <a:rPr sz="2750" spc="-320">
                <a:solidFill>
                  <a:srgbClr val="173163"/>
                </a:solidFill>
              </a:rPr>
              <a:t> </a:t>
            </a:r>
            <a:r>
              <a:rPr sz="2750" spc="-10">
                <a:solidFill>
                  <a:srgbClr val="173163"/>
                </a:solidFill>
              </a:rPr>
              <a:t>balancers</a:t>
            </a:r>
            <a:r>
              <a:rPr sz="2750">
                <a:solidFill>
                  <a:srgbClr val="173163"/>
                </a:solidFill>
              </a:rPr>
              <a:t>	</a:t>
            </a:r>
            <a:r>
              <a:rPr sz="4125" spc="-120" baseline="1010">
                <a:solidFill>
                  <a:srgbClr val="173163"/>
                </a:solidFill>
              </a:rPr>
              <a:t>Cloud</a:t>
            </a:r>
            <a:r>
              <a:rPr sz="4125" spc="-480" baseline="1010">
                <a:solidFill>
                  <a:srgbClr val="173163"/>
                </a:solidFill>
              </a:rPr>
              <a:t> </a:t>
            </a:r>
            <a:r>
              <a:rPr sz="4125" spc="-225" baseline="1010">
                <a:solidFill>
                  <a:srgbClr val="173163"/>
                </a:solidFill>
              </a:rPr>
              <a:t>Watch,</a:t>
            </a:r>
            <a:r>
              <a:rPr sz="4125" spc="-480" baseline="1010">
                <a:solidFill>
                  <a:srgbClr val="173163"/>
                </a:solidFill>
              </a:rPr>
              <a:t> </a:t>
            </a:r>
            <a:r>
              <a:rPr sz="4125" spc="-315" baseline="1010">
                <a:solidFill>
                  <a:srgbClr val="173163"/>
                </a:solidFill>
              </a:rPr>
              <a:t>AWS</a:t>
            </a:r>
            <a:r>
              <a:rPr sz="4125" spc="-472" baseline="1010">
                <a:solidFill>
                  <a:srgbClr val="173163"/>
                </a:solidFill>
              </a:rPr>
              <a:t> </a:t>
            </a:r>
            <a:r>
              <a:rPr sz="4125" spc="-89" baseline="1010">
                <a:solidFill>
                  <a:srgbClr val="173163"/>
                </a:solidFill>
              </a:rPr>
              <a:t>Lambda</a:t>
            </a:r>
            <a:endParaRPr sz="4125" baseline="1010"/>
          </a:p>
        </p:txBody>
      </p:sp>
      <p:sp>
        <p:nvSpPr>
          <p:cNvPr id="14" name="object 14"/>
          <p:cNvSpPr txBox="1"/>
          <p:nvPr/>
        </p:nvSpPr>
        <p:spPr>
          <a:xfrm>
            <a:off x="13419106" y="4863994"/>
            <a:ext cx="3479800" cy="444500"/>
          </a:xfrm>
          <a:prstGeom prst="rect">
            <a:avLst/>
          </a:prstGeom>
        </p:spPr>
        <p:txBody>
          <a:bodyPr vert="horz" wrap="square" lIns="0" tIns="12065" rIns="0" bIns="0" rtlCol="0">
            <a:spAutoFit/>
          </a:bodyPr>
          <a:lstStyle/>
          <a:p>
            <a:pPr marL="12700">
              <a:lnSpc>
                <a:spcPct val="100000"/>
              </a:lnSpc>
              <a:spcBef>
                <a:spcPts val="95"/>
              </a:spcBef>
            </a:pPr>
            <a:r>
              <a:rPr sz="2750" spc="-65">
                <a:solidFill>
                  <a:srgbClr val="173163"/>
                </a:solidFill>
                <a:latin typeface="Tahoma"/>
                <a:cs typeface="Tahoma"/>
              </a:rPr>
              <a:t>Economic</a:t>
            </a:r>
            <a:r>
              <a:rPr sz="2750" spc="-290">
                <a:solidFill>
                  <a:srgbClr val="173163"/>
                </a:solidFill>
                <a:latin typeface="Tahoma"/>
                <a:cs typeface="Tahoma"/>
              </a:rPr>
              <a:t> </a:t>
            </a:r>
            <a:r>
              <a:rPr sz="2750" spc="-10">
                <a:solidFill>
                  <a:srgbClr val="173163"/>
                </a:solidFill>
                <a:latin typeface="Tahoma"/>
                <a:cs typeface="Tahoma"/>
              </a:rPr>
              <a:t>sustainability</a:t>
            </a:r>
            <a:endParaRPr sz="2750">
              <a:latin typeface="Tahoma"/>
              <a:cs typeface="Tahoma"/>
            </a:endParaRPr>
          </a:p>
        </p:txBody>
      </p:sp>
      <p:sp>
        <p:nvSpPr>
          <p:cNvPr id="15" name="object 15"/>
          <p:cNvSpPr txBox="1"/>
          <p:nvPr/>
        </p:nvSpPr>
        <p:spPr>
          <a:xfrm>
            <a:off x="13915341" y="5768869"/>
            <a:ext cx="2557780" cy="444500"/>
          </a:xfrm>
          <a:prstGeom prst="rect">
            <a:avLst/>
          </a:prstGeom>
        </p:spPr>
        <p:txBody>
          <a:bodyPr vert="horz" wrap="square" lIns="0" tIns="12065" rIns="0" bIns="0" rtlCol="0">
            <a:spAutoFit/>
          </a:bodyPr>
          <a:lstStyle/>
          <a:p>
            <a:pPr marL="12700">
              <a:lnSpc>
                <a:spcPct val="100000"/>
              </a:lnSpc>
              <a:spcBef>
                <a:spcPts val="95"/>
              </a:spcBef>
            </a:pPr>
            <a:r>
              <a:rPr sz="2750" spc="-35">
                <a:solidFill>
                  <a:srgbClr val="173163"/>
                </a:solidFill>
                <a:latin typeface="Tahoma"/>
                <a:cs typeface="Tahoma"/>
              </a:rPr>
              <a:t>S3</a:t>
            </a:r>
            <a:r>
              <a:rPr sz="2750" spc="-325">
                <a:solidFill>
                  <a:srgbClr val="173163"/>
                </a:solidFill>
                <a:latin typeface="Tahoma"/>
                <a:cs typeface="Tahoma"/>
              </a:rPr>
              <a:t> </a:t>
            </a:r>
            <a:r>
              <a:rPr sz="2750" spc="-120">
                <a:solidFill>
                  <a:srgbClr val="173163"/>
                </a:solidFill>
                <a:latin typeface="Tahoma"/>
                <a:cs typeface="Tahoma"/>
              </a:rPr>
              <a:t>Glacier,</a:t>
            </a:r>
            <a:r>
              <a:rPr sz="2750" spc="-320">
                <a:solidFill>
                  <a:srgbClr val="173163"/>
                </a:solidFill>
                <a:latin typeface="Tahoma"/>
                <a:cs typeface="Tahoma"/>
              </a:rPr>
              <a:t> </a:t>
            </a:r>
            <a:r>
              <a:rPr sz="2750" spc="-55">
                <a:solidFill>
                  <a:srgbClr val="173163"/>
                </a:solidFill>
                <a:latin typeface="Tahoma"/>
                <a:cs typeface="Tahoma"/>
              </a:rPr>
              <a:t>Lamda</a:t>
            </a:r>
            <a:endParaRPr sz="2750">
              <a:latin typeface="Tahoma"/>
              <a:cs typeface="Tahoma"/>
            </a:endParaRPr>
          </a:p>
        </p:txBody>
      </p:sp>
      <p:grpSp>
        <p:nvGrpSpPr>
          <p:cNvPr id="16" name="object 16"/>
          <p:cNvGrpSpPr/>
          <p:nvPr/>
        </p:nvGrpSpPr>
        <p:grpSpPr>
          <a:xfrm>
            <a:off x="952500" y="6571945"/>
            <a:ext cx="1600200" cy="1600200"/>
            <a:chOff x="952500" y="6571945"/>
            <a:chExt cx="1600200" cy="1600200"/>
          </a:xfrm>
        </p:grpSpPr>
        <p:pic>
          <p:nvPicPr>
            <p:cNvPr id="17" name="object 17"/>
            <p:cNvPicPr/>
            <p:nvPr/>
          </p:nvPicPr>
          <p:blipFill>
            <a:blip r:embed="rId3" cstate="print"/>
            <a:stretch>
              <a:fillRect/>
            </a:stretch>
          </p:blipFill>
          <p:spPr>
            <a:xfrm>
              <a:off x="952500" y="6571945"/>
              <a:ext cx="1600200" cy="1600200"/>
            </a:xfrm>
            <a:prstGeom prst="rect">
              <a:avLst/>
            </a:prstGeom>
          </p:spPr>
        </p:pic>
        <p:sp>
          <p:nvSpPr>
            <p:cNvPr id="18" name="object 18"/>
            <p:cNvSpPr/>
            <p:nvPr/>
          </p:nvSpPr>
          <p:spPr>
            <a:xfrm>
              <a:off x="1212532" y="6811975"/>
              <a:ext cx="1100455" cy="1120140"/>
            </a:xfrm>
            <a:custGeom>
              <a:avLst/>
              <a:gdLst/>
              <a:ahLst/>
              <a:cxnLst/>
              <a:rect l="l" t="t" r="r" b="b"/>
              <a:pathLst>
                <a:path w="1100455" h="1120140">
                  <a:moveTo>
                    <a:pt x="956255" y="709092"/>
                  </a:moveTo>
                  <a:lnTo>
                    <a:pt x="802188" y="554613"/>
                  </a:lnTo>
                  <a:lnTo>
                    <a:pt x="956255" y="400116"/>
                  </a:lnTo>
                  <a:lnTo>
                    <a:pt x="984333" y="428271"/>
                  </a:lnTo>
                  <a:lnTo>
                    <a:pt x="872759" y="540157"/>
                  </a:lnTo>
                  <a:lnTo>
                    <a:pt x="1100137" y="540157"/>
                  </a:lnTo>
                  <a:lnTo>
                    <a:pt x="1100137" y="579982"/>
                  </a:lnTo>
                  <a:lnTo>
                    <a:pt x="883660" y="579982"/>
                  </a:lnTo>
                  <a:lnTo>
                    <a:pt x="984333" y="680937"/>
                  </a:lnTo>
                  <a:lnTo>
                    <a:pt x="956255" y="709092"/>
                  </a:lnTo>
                  <a:close/>
                </a:path>
                <a:path w="1100455" h="1120140">
                  <a:moveTo>
                    <a:pt x="129226" y="709092"/>
                  </a:moveTo>
                  <a:lnTo>
                    <a:pt x="101130" y="680937"/>
                  </a:lnTo>
                  <a:lnTo>
                    <a:pt x="201823" y="579982"/>
                  </a:lnTo>
                  <a:lnTo>
                    <a:pt x="0" y="579982"/>
                  </a:lnTo>
                  <a:lnTo>
                    <a:pt x="0" y="540157"/>
                  </a:lnTo>
                  <a:lnTo>
                    <a:pt x="212724" y="540157"/>
                  </a:lnTo>
                  <a:lnTo>
                    <a:pt x="101130" y="428271"/>
                  </a:lnTo>
                  <a:lnTo>
                    <a:pt x="129226" y="400116"/>
                  </a:lnTo>
                  <a:lnTo>
                    <a:pt x="283275" y="554613"/>
                  </a:lnTo>
                  <a:lnTo>
                    <a:pt x="129226" y="709092"/>
                  </a:lnTo>
                  <a:close/>
                </a:path>
                <a:path w="1100455" h="1120140">
                  <a:moveTo>
                    <a:pt x="745617" y="420684"/>
                  </a:moveTo>
                  <a:lnTo>
                    <a:pt x="374356" y="420684"/>
                  </a:lnTo>
                  <a:lnTo>
                    <a:pt x="377733" y="413197"/>
                  </a:lnTo>
                  <a:lnTo>
                    <a:pt x="383729" y="407164"/>
                  </a:lnTo>
                  <a:lnTo>
                    <a:pt x="391214" y="403778"/>
                  </a:lnTo>
                  <a:lnTo>
                    <a:pt x="391214" y="360949"/>
                  </a:lnTo>
                  <a:lnTo>
                    <a:pt x="430929" y="360949"/>
                  </a:lnTo>
                  <a:lnTo>
                    <a:pt x="430929" y="400772"/>
                  </a:lnTo>
                  <a:lnTo>
                    <a:pt x="728779" y="400772"/>
                  </a:lnTo>
                  <a:lnTo>
                    <a:pt x="728779" y="403778"/>
                  </a:lnTo>
                  <a:lnTo>
                    <a:pt x="736264" y="407164"/>
                  </a:lnTo>
                  <a:lnTo>
                    <a:pt x="742260" y="413197"/>
                  </a:lnTo>
                  <a:lnTo>
                    <a:pt x="745617" y="420684"/>
                  </a:lnTo>
                  <a:close/>
                </a:path>
                <a:path w="1100455" h="1120140">
                  <a:moveTo>
                    <a:pt x="530212" y="400772"/>
                  </a:moveTo>
                  <a:lnTo>
                    <a:pt x="490499" y="400772"/>
                  </a:lnTo>
                  <a:lnTo>
                    <a:pt x="490499" y="360949"/>
                  </a:lnTo>
                  <a:lnTo>
                    <a:pt x="530212" y="360949"/>
                  </a:lnTo>
                  <a:lnTo>
                    <a:pt x="530212" y="400772"/>
                  </a:lnTo>
                  <a:close/>
                </a:path>
                <a:path w="1100455" h="1120140">
                  <a:moveTo>
                    <a:pt x="629494" y="400772"/>
                  </a:moveTo>
                  <a:lnTo>
                    <a:pt x="589781" y="400772"/>
                  </a:lnTo>
                  <a:lnTo>
                    <a:pt x="589781" y="360949"/>
                  </a:lnTo>
                  <a:lnTo>
                    <a:pt x="629494" y="360949"/>
                  </a:lnTo>
                  <a:lnTo>
                    <a:pt x="629494" y="400772"/>
                  </a:lnTo>
                  <a:close/>
                </a:path>
                <a:path w="1100455" h="1120140">
                  <a:moveTo>
                    <a:pt x="728779" y="400772"/>
                  </a:moveTo>
                  <a:lnTo>
                    <a:pt x="689066" y="400772"/>
                  </a:lnTo>
                  <a:lnTo>
                    <a:pt x="689066" y="360949"/>
                  </a:lnTo>
                  <a:lnTo>
                    <a:pt x="728779" y="360949"/>
                  </a:lnTo>
                  <a:lnTo>
                    <a:pt x="728779" y="400772"/>
                  </a:lnTo>
                  <a:close/>
                </a:path>
                <a:path w="1100455" h="1120140">
                  <a:moveTo>
                    <a:pt x="788348" y="759190"/>
                  </a:moveTo>
                  <a:lnTo>
                    <a:pt x="331645" y="759190"/>
                  </a:lnTo>
                  <a:lnTo>
                    <a:pt x="331645" y="719367"/>
                  </a:lnTo>
                  <a:lnTo>
                    <a:pt x="371358" y="719367"/>
                  </a:lnTo>
                  <a:lnTo>
                    <a:pt x="371358" y="659630"/>
                  </a:lnTo>
                  <a:lnTo>
                    <a:pt x="331645" y="659630"/>
                  </a:lnTo>
                  <a:lnTo>
                    <a:pt x="331645" y="619807"/>
                  </a:lnTo>
                  <a:lnTo>
                    <a:pt x="371358" y="619807"/>
                  </a:lnTo>
                  <a:lnTo>
                    <a:pt x="371358" y="560070"/>
                  </a:lnTo>
                  <a:lnTo>
                    <a:pt x="331645" y="560070"/>
                  </a:lnTo>
                  <a:lnTo>
                    <a:pt x="331645" y="520245"/>
                  </a:lnTo>
                  <a:lnTo>
                    <a:pt x="371358" y="520245"/>
                  </a:lnTo>
                  <a:lnTo>
                    <a:pt x="371358" y="460509"/>
                  </a:lnTo>
                  <a:lnTo>
                    <a:pt x="331645" y="460509"/>
                  </a:lnTo>
                  <a:lnTo>
                    <a:pt x="331645" y="420684"/>
                  </a:lnTo>
                  <a:lnTo>
                    <a:pt x="788348" y="420684"/>
                  </a:lnTo>
                  <a:lnTo>
                    <a:pt x="788348" y="440597"/>
                  </a:lnTo>
                  <a:lnTo>
                    <a:pt x="411071" y="440597"/>
                  </a:lnTo>
                  <a:lnTo>
                    <a:pt x="411071" y="739280"/>
                  </a:lnTo>
                  <a:lnTo>
                    <a:pt x="788348" y="739280"/>
                  </a:lnTo>
                  <a:lnTo>
                    <a:pt x="788348" y="759190"/>
                  </a:lnTo>
                  <a:close/>
                </a:path>
                <a:path w="1100455" h="1120140">
                  <a:moveTo>
                    <a:pt x="788348" y="739280"/>
                  </a:moveTo>
                  <a:lnTo>
                    <a:pt x="708922" y="739280"/>
                  </a:lnTo>
                  <a:lnTo>
                    <a:pt x="708922" y="440597"/>
                  </a:lnTo>
                  <a:lnTo>
                    <a:pt x="788348" y="440597"/>
                  </a:lnTo>
                  <a:lnTo>
                    <a:pt x="788348" y="460509"/>
                  </a:lnTo>
                  <a:lnTo>
                    <a:pt x="748635" y="460509"/>
                  </a:lnTo>
                  <a:lnTo>
                    <a:pt x="748635" y="520245"/>
                  </a:lnTo>
                  <a:lnTo>
                    <a:pt x="788348" y="520245"/>
                  </a:lnTo>
                  <a:lnTo>
                    <a:pt x="788348" y="560070"/>
                  </a:lnTo>
                  <a:lnTo>
                    <a:pt x="748635" y="560070"/>
                  </a:lnTo>
                  <a:lnTo>
                    <a:pt x="748635" y="619807"/>
                  </a:lnTo>
                  <a:lnTo>
                    <a:pt x="788348" y="619807"/>
                  </a:lnTo>
                  <a:lnTo>
                    <a:pt x="788348" y="659630"/>
                  </a:lnTo>
                  <a:lnTo>
                    <a:pt x="748635" y="659630"/>
                  </a:lnTo>
                  <a:lnTo>
                    <a:pt x="748635" y="719367"/>
                  </a:lnTo>
                  <a:lnTo>
                    <a:pt x="788348" y="719367"/>
                  </a:lnTo>
                  <a:lnTo>
                    <a:pt x="788348" y="739280"/>
                  </a:lnTo>
                  <a:close/>
                </a:path>
                <a:path w="1100455" h="1120140">
                  <a:moveTo>
                    <a:pt x="430929" y="818928"/>
                  </a:moveTo>
                  <a:lnTo>
                    <a:pt x="391214" y="818928"/>
                  </a:lnTo>
                  <a:lnTo>
                    <a:pt x="391214" y="776097"/>
                  </a:lnTo>
                  <a:lnTo>
                    <a:pt x="383729" y="772712"/>
                  </a:lnTo>
                  <a:lnTo>
                    <a:pt x="377733" y="766679"/>
                  </a:lnTo>
                  <a:lnTo>
                    <a:pt x="374356" y="759190"/>
                  </a:lnTo>
                  <a:lnTo>
                    <a:pt x="745617" y="759190"/>
                  </a:lnTo>
                  <a:lnTo>
                    <a:pt x="742260" y="766679"/>
                  </a:lnTo>
                  <a:lnTo>
                    <a:pt x="736264" y="772712"/>
                  </a:lnTo>
                  <a:lnTo>
                    <a:pt x="728779" y="776097"/>
                  </a:lnTo>
                  <a:lnTo>
                    <a:pt x="728779" y="779103"/>
                  </a:lnTo>
                  <a:lnTo>
                    <a:pt x="430929" y="779103"/>
                  </a:lnTo>
                  <a:lnTo>
                    <a:pt x="430929" y="818928"/>
                  </a:lnTo>
                  <a:close/>
                </a:path>
                <a:path w="1100455" h="1120140">
                  <a:moveTo>
                    <a:pt x="530212" y="818928"/>
                  </a:moveTo>
                  <a:lnTo>
                    <a:pt x="490499" y="818928"/>
                  </a:lnTo>
                  <a:lnTo>
                    <a:pt x="490499" y="779103"/>
                  </a:lnTo>
                  <a:lnTo>
                    <a:pt x="530212" y="779103"/>
                  </a:lnTo>
                  <a:lnTo>
                    <a:pt x="530212" y="818928"/>
                  </a:lnTo>
                  <a:close/>
                </a:path>
                <a:path w="1100455" h="1120140">
                  <a:moveTo>
                    <a:pt x="629494" y="818928"/>
                  </a:moveTo>
                  <a:lnTo>
                    <a:pt x="589781" y="818928"/>
                  </a:lnTo>
                  <a:lnTo>
                    <a:pt x="589781" y="779103"/>
                  </a:lnTo>
                  <a:lnTo>
                    <a:pt x="629494" y="779103"/>
                  </a:lnTo>
                  <a:lnTo>
                    <a:pt x="629494" y="818928"/>
                  </a:lnTo>
                  <a:close/>
                </a:path>
                <a:path w="1100455" h="1120140">
                  <a:moveTo>
                    <a:pt x="728779" y="818928"/>
                  </a:moveTo>
                  <a:lnTo>
                    <a:pt x="689066" y="818928"/>
                  </a:lnTo>
                  <a:lnTo>
                    <a:pt x="689066" y="779103"/>
                  </a:lnTo>
                  <a:lnTo>
                    <a:pt x="728779" y="779103"/>
                  </a:lnTo>
                  <a:lnTo>
                    <a:pt x="728779" y="818928"/>
                  </a:lnTo>
                  <a:close/>
                </a:path>
                <a:path w="1100455" h="1120140">
                  <a:moveTo>
                    <a:pt x="569925" y="1043916"/>
                  </a:moveTo>
                  <a:lnTo>
                    <a:pt x="530212" y="1043916"/>
                  </a:lnTo>
                  <a:lnTo>
                    <a:pt x="530212" y="838840"/>
                  </a:lnTo>
                  <a:lnTo>
                    <a:pt x="569925" y="838840"/>
                  </a:lnTo>
                  <a:lnTo>
                    <a:pt x="569925" y="1043916"/>
                  </a:lnTo>
                  <a:close/>
                </a:path>
                <a:path w="1100455" h="1120140">
                  <a:moveTo>
                    <a:pt x="550068" y="1120140"/>
                  </a:moveTo>
                  <a:lnTo>
                    <a:pt x="396001" y="965640"/>
                  </a:lnTo>
                  <a:lnTo>
                    <a:pt x="424079" y="937485"/>
                  </a:lnTo>
                  <a:lnTo>
                    <a:pt x="530212" y="1043916"/>
                  </a:lnTo>
                  <a:lnTo>
                    <a:pt x="626079" y="1043916"/>
                  </a:lnTo>
                  <a:lnTo>
                    <a:pt x="550068" y="1120140"/>
                  </a:lnTo>
                  <a:close/>
                </a:path>
                <a:path w="1100455" h="1120140">
                  <a:moveTo>
                    <a:pt x="626079" y="1043916"/>
                  </a:moveTo>
                  <a:lnTo>
                    <a:pt x="569925" y="1043916"/>
                  </a:lnTo>
                  <a:lnTo>
                    <a:pt x="676058" y="937485"/>
                  </a:lnTo>
                  <a:lnTo>
                    <a:pt x="704136" y="965640"/>
                  </a:lnTo>
                  <a:lnTo>
                    <a:pt x="626079" y="1043916"/>
                  </a:lnTo>
                  <a:close/>
                </a:path>
                <a:path w="1100455" h="1120140">
                  <a:moveTo>
                    <a:pt x="424079" y="182654"/>
                  </a:moveTo>
                  <a:lnTo>
                    <a:pt x="396001" y="154499"/>
                  </a:lnTo>
                  <a:lnTo>
                    <a:pt x="550068" y="0"/>
                  </a:lnTo>
                  <a:lnTo>
                    <a:pt x="626079" y="76223"/>
                  </a:lnTo>
                  <a:lnTo>
                    <a:pt x="530212" y="76223"/>
                  </a:lnTo>
                  <a:lnTo>
                    <a:pt x="424079" y="182654"/>
                  </a:lnTo>
                  <a:close/>
                </a:path>
                <a:path w="1100455" h="1120140">
                  <a:moveTo>
                    <a:pt x="569925" y="298781"/>
                  </a:moveTo>
                  <a:lnTo>
                    <a:pt x="530212" y="298781"/>
                  </a:lnTo>
                  <a:lnTo>
                    <a:pt x="530212" y="76223"/>
                  </a:lnTo>
                  <a:lnTo>
                    <a:pt x="569925" y="76223"/>
                  </a:lnTo>
                  <a:lnTo>
                    <a:pt x="569925" y="298781"/>
                  </a:lnTo>
                  <a:close/>
                </a:path>
                <a:path w="1100455" h="1120140">
                  <a:moveTo>
                    <a:pt x="676058" y="182654"/>
                  </a:moveTo>
                  <a:lnTo>
                    <a:pt x="569925" y="76223"/>
                  </a:lnTo>
                  <a:lnTo>
                    <a:pt x="626079" y="76223"/>
                  </a:lnTo>
                  <a:lnTo>
                    <a:pt x="704136" y="154499"/>
                  </a:lnTo>
                  <a:lnTo>
                    <a:pt x="676058" y="182654"/>
                  </a:lnTo>
                  <a:close/>
                </a:path>
              </a:pathLst>
            </a:custGeom>
            <a:solidFill>
              <a:srgbClr val="FFFFFF"/>
            </a:solidFill>
          </p:spPr>
          <p:txBody>
            <a:bodyPr wrap="square" lIns="0" tIns="0" rIns="0" bIns="0" rtlCol="0"/>
            <a:lstStyle/>
            <a:p>
              <a:endParaRPr/>
            </a:p>
          </p:txBody>
        </p:sp>
      </p:grpSp>
      <p:grpSp>
        <p:nvGrpSpPr>
          <p:cNvPr id="19" name="object 19"/>
          <p:cNvGrpSpPr/>
          <p:nvPr/>
        </p:nvGrpSpPr>
        <p:grpSpPr>
          <a:xfrm>
            <a:off x="15480487" y="6539879"/>
            <a:ext cx="1506220" cy="1506220"/>
            <a:chOff x="15480487" y="6539879"/>
            <a:chExt cx="1506220" cy="1506220"/>
          </a:xfrm>
        </p:grpSpPr>
        <p:sp>
          <p:nvSpPr>
            <p:cNvPr id="20" name="object 20"/>
            <p:cNvSpPr/>
            <p:nvPr/>
          </p:nvSpPr>
          <p:spPr>
            <a:xfrm>
              <a:off x="15480488" y="6599313"/>
              <a:ext cx="1506220" cy="1447165"/>
            </a:xfrm>
            <a:custGeom>
              <a:avLst/>
              <a:gdLst/>
              <a:ahLst/>
              <a:cxnLst/>
              <a:rect l="l" t="t" r="r" b="b"/>
              <a:pathLst>
                <a:path w="1506219" h="1447165">
                  <a:moveTo>
                    <a:pt x="1506067" y="663905"/>
                  </a:moveTo>
                  <a:lnTo>
                    <a:pt x="1503273" y="663905"/>
                  </a:lnTo>
                  <a:lnTo>
                    <a:pt x="1499743" y="628789"/>
                  </a:lnTo>
                  <a:lnTo>
                    <a:pt x="1491996" y="582866"/>
                  </a:lnTo>
                  <a:lnTo>
                    <a:pt x="1481315" y="537984"/>
                  </a:lnTo>
                  <a:lnTo>
                    <a:pt x="1467802" y="494233"/>
                  </a:lnTo>
                  <a:lnTo>
                    <a:pt x="1451546" y="451688"/>
                  </a:lnTo>
                  <a:lnTo>
                    <a:pt x="1432661" y="410464"/>
                  </a:lnTo>
                  <a:lnTo>
                    <a:pt x="1411224" y="370649"/>
                  </a:lnTo>
                  <a:lnTo>
                    <a:pt x="1387360" y="332333"/>
                  </a:lnTo>
                  <a:lnTo>
                    <a:pt x="1361147" y="295605"/>
                  </a:lnTo>
                  <a:lnTo>
                    <a:pt x="1332687" y="260578"/>
                  </a:lnTo>
                  <a:lnTo>
                    <a:pt x="1302067" y="227330"/>
                  </a:lnTo>
                  <a:lnTo>
                    <a:pt x="1269403" y="195948"/>
                  </a:lnTo>
                  <a:lnTo>
                    <a:pt x="1234795" y="166547"/>
                  </a:lnTo>
                  <a:lnTo>
                    <a:pt x="1198321" y="139204"/>
                  </a:lnTo>
                  <a:lnTo>
                    <a:pt x="1160094" y="114033"/>
                  </a:lnTo>
                  <a:lnTo>
                    <a:pt x="1120203" y="91097"/>
                  </a:lnTo>
                  <a:lnTo>
                    <a:pt x="1078750" y="70510"/>
                  </a:lnTo>
                  <a:lnTo>
                    <a:pt x="1035824" y="52374"/>
                  </a:lnTo>
                  <a:lnTo>
                    <a:pt x="991539" y="36766"/>
                  </a:lnTo>
                  <a:lnTo>
                    <a:pt x="945984" y="23774"/>
                  </a:lnTo>
                  <a:lnTo>
                    <a:pt x="899261" y="13525"/>
                  </a:lnTo>
                  <a:lnTo>
                    <a:pt x="851458" y="6070"/>
                  </a:lnTo>
                  <a:lnTo>
                    <a:pt x="802678" y="1536"/>
                  </a:lnTo>
                  <a:lnTo>
                    <a:pt x="753033" y="0"/>
                  </a:lnTo>
                  <a:lnTo>
                    <a:pt x="703376" y="1536"/>
                  </a:lnTo>
                  <a:lnTo>
                    <a:pt x="654596" y="6070"/>
                  </a:lnTo>
                  <a:lnTo>
                    <a:pt x="606793" y="13525"/>
                  </a:lnTo>
                  <a:lnTo>
                    <a:pt x="560070" y="23774"/>
                  </a:lnTo>
                  <a:lnTo>
                    <a:pt x="514515" y="36766"/>
                  </a:lnTo>
                  <a:lnTo>
                    <a:pt x="470230" y="52374"/>
                  </a:lnTo>
                  <a:lnTo>
                    <a:pt x="427316" y="70510"/>
                  </a:lnTo>
                  <a:lnTo>
                    <a:pt x="385864" y="91097"/>
                  </a:lnTo>
                  <a:lnTo>
                    <a:pt x="345973" y="114033"/>
                  </a:lnTo>
                  <a:lnTo>
                    <a:pt x="307733" y="139204"/>
                  </a:lnTo>
                  <a:lnTo>
                    <a:pt x="271272" y="166547"/>
                  </a:lnTo>
                  <a:lnTo>
                    <a:pt x="236651" y="195948"/>
                  </a:lnTo>
                  <a:lnTo>
                    <a:pt x="203987" y="227330"/>
                  </a:lnTo>
                  <a:lnTo>
                    <a:pt x="173380" y="260578"/>
                  </a:lnTo>
                  <a:lnTo>
                    <a:pt x="144919" y="295605"/>
                  </a:lnTo>
                  <a:lnTo>
                    <a:pt x="118694" y="332333"/>
                  </a:lnTo>
                  <a:lnTo>
                    <a:pt x="94830" y="370649"/>
                  </a:lnTo>
                  <a:lnTo>
                    <a:pt x="73393" y="410464"/>
                  </a:lnTo>
                  <a:lnTo>
                    <a:pt x="54508" y="451688"/>
                  </a:lnTo>
                  <a:lnTo>
                    <a:pt x="38265" y="494233"/>
                  </a:lnTo>
                  <a:lnTo>
                    <a:pt x="24739" y="537984"/>
                  </a:lnTo>
                  <a:lnTo>
                    <a:pt x="14058" y="582866"/>
                  </a:lnTo>
                  <a:lnTo>
                    <a:pt x="6311" y="628789"/>
                  </a:lnTo>
                  <a:lnTo>
                    <a:pt x="2768" y="663905"/>
                  </a:lnTo>
                  <a:lnTo>
                    <a:pt x="0" y="663905"/>
                  </a:lnTo>
                  <a:lnTo>
                    <a:pt x="0" y="723328"/>
                  </a:lnTo>
                  <a:lnTo>
                    <a:pt x="1587" y="771029"/>
                  </a:lnTo>
                  <a:lnTo>
                    <a:pt x="6311" y="817880"/>
                  </a:lnTo>
                  <a:lnTo>
                    <a:pt x="14058" y="863790"/>
                  </a:lnTo>
                  <a:lnTo>
                    <a:pt x="24739" y="908672"/>
                  </a:lnTo>
                  <a:lnTo>
                    <a:pt x="38265" y="952436"/>
                  </a:lnTo>
                  <a:lnTo>
                    <a:pt x="54508" y="994968"/>
                  </a:lnTo>
                  <a:lnTo>
                    <a:pt x="73393" y="1036193"/>
                  </a:lnTo>
                  <a:lnTo>
                    <a:pt x="94830" y="1076007"/>
                  </a:lnTo>
                  <a:lnTo>
                    <a:pt x="118694" y="1114323"/>
                  </a:lnTo>
                  <a:lnTo>
                    <a:pt x="144919" y="1151039"/>
                  </a:lnTo>
                  <a:lnTo>
                    <a:pt x="173380" y="1186078"/>
                  </a:lnTo>
                  <a:lnTo>
                    <a:pt x="203987" y="1219327"/>
                  </a:lnTo>
                  <a:lnTo>
                    <a:pt x="236651" y="1250696"/>
                  </a:lnTo>
                  <a:lnTo>
                    <a:pt x="271272" y="1280109"/>
                  </a:lnTo>
                  <a:lnTo>
                    <a:pt x="307733" y="1307439"/>
                  </a:lnTo>
                  <a:lnTo>
                    <a:pt x="345973" y="1332623"/>
                  </a:lnTo>
                  <a:lnTo>
                    <a:pt x="385864" y="1355547"/>
                  </a:lnTo>
                  <a:lnTo>
                    <a:pt x="427316" y="1376133"/>
                  </a:lnTo>
                  <a:lnTo>
                    <a:pt x="470230" y="1394282"/>
                  </a:lnTo>
                  <a:lnTo>
                    <a:pt x="514515" y="1409890"/>
                  </a:lnTo>
                  <a:lnTo>
                    <a:pt x="560070" y="1422869"/>
                  </a:lnTo>
                  <a:lnTo>
                    <a:pt x="606793" y="1433131"/>
                  </a:lnTo>
                  <a:lnTo>
                    <a:pt x="654596" y="1440573"/>
                  </a:lnTo>
                  <a:lnTo>
                    <a:pt x="703376" y="1445107"/>
                  </a:lnTo>
                  <a:lnTo>
                    <a:pt x="753033" y="1446644"/>
                  </a:lnTo>
                  <a:lnTo>
                    <a:pt x="802678" y="1445107"/>
                  </a:lnTo>
                  <a:lnTo>
                    <a:pt x="851458" y="1440573"/>
                  </a:lnTo>
                  <a:lnTo>
                    <a:pt x="899261" y="1433131"/>
                  </a:lnTo>
                  <a:lnTo>
                    <a:pt x="945984" y="1422869"/>
                  </a:lnTo>
                  <a:lnTo>
                    <a:pt x="991539" y="1409890"/>
                  </a:lnTo>
                  <a:lnTo>
                    <a:pt x="1035824" y="1394282"/>
                  </a:lnTo>
                  <a:lnTo>
                    <a:pt x="1078750" y="1376133"/>
                  </a:lnTo>
                  <a:lnTo>
                    <a:pt x="1120203" y="1355559"/>
                  </a:lnTo>
                  <a:lnTo>
                    <a:pt x="1160094" y="1332623"/>
                  </a:lnTo>
                  <a:lnTo>
                    <a:pt x="1198321" y="1307452"/>
                  </a:lnTo>
                  <a:lnTo>
                    <a:pt x="1234795" y="1280109"/>
                  </a:lnTo>
                  <a:lnTo>
                    <a:pt x="1269403" y="1250708"/>
                  </a:lnTo>
                  <a:lnTo>
                    <a:pt x="1302067" y="1219339"/>
                  </a:lnTo>
                  <a:lnTo>
                    <a:pt x="1332687" y="1186091"/>
                  </a:lnTo>
                  <a:lnTo>
                    <a:pt x="1361147" y="1151051"/>
                  </a:lnTo>
                  <a:lnTo>
                    <a:pt x="1387360" y="1114336"/>
                  </a:lnTo>
                  <a:lnTo>
                    <a:pt x="1411224" y="1076020"/>
                  </a:lnTo>
                  <a:lnTo>
                    <a:pt x="1432661" y="1036205"/>
                  </a:lnTo>
                  <a:lnTo>
                    <a:pt x="1451546" y="994981"/>
                  </a:lnTo>
                  <a:lnTo>
                    <a:pt x="1467802" y="952436"/>
                  </a:lnTo>
                  <a:lnTo>
                    <a:pt x="1481315" y="908685"/>
                  </a:lnTo>
                  <a:lnTo>
                    <a:pt x="1491996" y="863803"/>
                  </a:lnTo>
                  <a:lnTo>
                    <a:pt x="1499743" y="817880"/>
                  </a:lnTo>
                  <a:lnTo>
                    <a:pt x="1504467" y="771029"/>
                  </a:lnTo>
                  <a:lnTo>
                    <a:pt x="1506067" y="723328"/>
                  </a:lnTo>
                  <a:lnTo>
                    <a:pt x="1506067" y="663905"/>
                  </a:lnTo>
                  <a:close/>
                </a:path>
              </a:pathLst>
            </a:custGeom>
            <a:solidFill>
              <a:srgbClr val="9D5024"/>
            </a:solidFill>
          </p:spPr>
          <p:txBody>
            <a:bodyPr wrap="square" lIns="0" tIns="0" rIns="0" bIns="0" rtlCol="0"/>
            <a:lstStyle/>
            <a:p>
              <a:endParaRPr/>
            </a:p>
          </p:txBody>
        </p:sp>
        <p:sp>
          <p:nvSpPr>
            <p:cNvPr id="21" name="object 21"/>
            <p:cNvSpPr/>
            <p:nvPr/>
          </p:nvSpPr>
          <p:spPr>
            <a:xfrm>
              <a:off x="15480487" y="6539879"/>
              <a:ext cx="1506220" cy="1447165"/>
            </a:xfrm>
            <a:custGeom>
              <a:avLst/>
              <a:gdLst/>
              <a:ahLst/>
              <a:cxnLst/>
              <a:rect l="l" t="t" r="r" b="b"/>
              <a:pathLst>
                <a:path w="1506219" h="1447165">
                  <a:moveTo>
                    <a:pt x="753035" y="1446656"/>
                  </a:moveTo>
                  <a:lnTo>
                    <a:pt x="703380" y="1445123"/>
                  </a:lnTo>
                  <a:lnTo>
                    <a:pt x="654603" y="1440586"/>
                  </a:lnTo>
                  <a:lnTo>
                    <a:pt x="606803" y="1433141"/>
                  </a:lnTo>
                  <a:lnTo>
                    <a:pt x="560076" y="1422880"/>
                  </a:lnTo>
                  <a:lnTo>
                    <a:pt x="514521" y="1409897"/>
                  </a:lnTo>
                  <a:lnTo>
                    <a:pt x="470236" y="1394287"/>
                  </a:lnTo>
                  <a:lnTo>
                    <a:pt x="427318" y="1376143"/>
                  </a:lnTo>
                  <a:lnTo>
                    <a:pt x="385865" y="1355560"/>
                  </a:lnTo>
                  <a:lnTo>
                    <a:pt x="345974" y="1332630"/>
                  </a:lnTo>
                  <a:lnTo>
                    <a:pt x="307744" y="1307448"/>
                  </a:lnTo>
                  <a:lnTo>
                    <a:pt x="271272" y="1280108"/>
                  </a:lnTo>
                  <a:lnTo>
                    <a:pt x="236656" y="1250704"/>
                  </a:lnTo>
                  <a:lnTo>
                    <a:pt x="203993" y="1219330"/>
                  </a:lnTo>
                  <a:lnTo>
                    <a:pt x="173382" y="1186079"/>
                  </a:lnTo>
                  <a:lnTo>
                    <a:pt x="144920" y="1151045"/>
                  </a:lnTo>
                  <a:lnTo>
                    <a:pt x="118704" y="1114323"/>
                  </a:lnTo>
                  <a:lnTo>
                    <a:pt x="94833" y="1076006"/>
                  </a:lnTo>
                  <a:lnTo>
                    <a:pt x="73405" y="1036188"/>
                  </a:lnTo>
                  <a:lnTo>
                    <a:pt x="54516" y="994964"/>
                  </a:lnTo>
                  <a:lnTo>
                    <a:pt x="38266" y="952426"/>
                  </a:lnTo>
                  <a:lnTo>
                    <a:pt x="24751" y="908669"/>
                  </a:lnTo>
                  <a:lnTo>
                    <a:pt x="14069" y="863787"/>
                  </a:lnTo>
                  <a:lnTo>
                    <a:pt x="6318" y="817873"/>
                  </a:lnTo>
                  <a:lnTo>
                    <a:pt x="1595" y="771022"/>
                  </a:lnTo>
                  <a:lnTo>
                    <a:pt x="0" y="723328"/>
                  </a:lnTo>
                  <a:lnTo>
                    <a:pt x="1595" y="675631"/>
                  </a:lnTo>
                  <a:lnTo>
                    <a:pt x="6318" y="628778"/>
                  </a:lnTo>
                  <a:lnTo>
                    <a:pt x="14069" y="582863"/>
                  </a:lnTo>
                  <a:lnTo>
                    <a:pt x="24751" y="537980"/>
                  </a:lnTo>
                  <a:lnTo>
                    <a:pt x="38266" y="494222"/>
                  </a:lnTo>
                  <a:lnTo>
                    <a:pt x="54516" y="451684"/>
                  </a:lnTo>
                  <a:lnTo>
                    <a:pt x="73405" y="410458"/>
                  </a:lnTo>
                  <a:lnTo>
                    <a:pt x="94833" y="370641"/>
                  </a:lnTo>
                  <a:lnTo>
                    <a:pt x="118704" y="332324"/>
                  </a:lnTo>
                  <a:lnTo>
                    <a:pt x="144920" y="295602"/>
                  </a:lnTo>
                  <a:lnTo>
                    <a:pt x="173382" y="260569"/>
                  </a:lnTo>
                  <a:lnTo>
                    <a:pt x="203993" y="227318"/>
                  </a:lnTo>
                  <a:lnTo>
                    <a:pt x="236656" y="195944"/>
                  </a:lnTo>
                  <a:lnTo>
                    <a:pt x="271272" y="166541"/>
                  </a:lnTo>
                  <a:lnTo>
                    <a:pt x="307744" y="139201"/>
                  </a:lnTo>
                  <a:lnTo>
                    <a:pt x="345974" y="114020"/>
                  </a:lnTo>
                  <a:lnTo>
                    <a:pt x="385865" y="91091"/>
                  </a:lnTo>
                  <a:lnTo>
                    <a:pt x="427318" y="70508"/>
                  </a:lnTo>
                  <a:lnTo>
                    <a:pt x="470236" y="52365"/>
                  </a:lnTo>
                  <a:lnTo>
                    <a:pt x="514521" y="36756"/>
                  </a:lnTo>
                  <a:lnTo>
                    <a:pt x="560076" y="23774"/>
                  </a:lnTo>
                  <a:lnTo>
                    <a:pt x="606803" y="13513"/>
                  </a:lnTo>
                  <a:lnTo>
                    <a:pt x="654603" y="6068"/>
                  </a:lnTo>
                  <a:lnTo>
                    <a:pt x="703380" y="1532"/>
                  </a:lnTo>
                  <a:lnTo>
                    <a:pt x="753035" y="0"/>
                  </a:lnTo>
                  <a:lnTo>
                    <a:pt x="802690" y="1532"/>
                  </a:lnTo>
                  <a:lnTo>
                    <a:pt x="851467" y="6068"/>
                  </a:lnTo>
                  <a:lnTo>
                    <a:pt x="899267" y="13513"/>
                  </a:lnTo>
                  <a:lnTo>
                    <a:pt x="945993" y="23774"/>
                  </a:lnTo>
                  <a:lnTo>
                    <a:pt x="991548" y="36756"/>
                  </a:lnTo>
                  <a:lnTo>
                    <a:pt x="1035833" y="52365"/>
                  </a:lnTo>
                  <a:lnTo>
                    <a:pt x="1078752" y="70508"/>
                  </a:lnTo>
                  <a:lnTo>
                    <a:pt x="1120205" y="91091"/>
                  </a:lnTo>
                  <a:lnTo>
                    <a:pt x="1160095" y="114020"/>
                  </a:lnTo>
                  <a:lnTo>
                    <a:pt x="1198326" y="139201"/>
                  </a:lnTo>
                  <a:lnTo>
                    <a:pt x="1234798" y="166541"/>
                  </a:lnTo>
                  <a:lnTo>
                    <a:pt x="1269414" y="195944"/>
                  </a:lnTo>
                  <a:lnTo>
                    <a:pt x="1302076" y="227318"/>
                  </a:lnTo>
                  <a:lnTo>
                    <a:pt x="1332688" y="260569"/>
                  </a:lnTo>
                  <a:lnTo>
                    <a:pt x="1361150" y="295602"/>
                  </a:lnTo>
                  <a:lnTo>
                    <a:pt x="1387365" y="332324"/>
                  </a:lnTo>
                  <a:lnTo>
                    <a:pt x="1411236" y="370641"/>
                  </a:lnTo>
                  <a:lnTo>
                    <a:pt x="1432665" y="410458"/>
                  </a:lnTo>
                  <a:lnTo>
                    <a:pt x="1451553" y="451684"/>
                  </a:lnTo>
                  <a:lnTo>
                    <a:pt x="1467804" y="494222"/>
                  </a:lnTo>
                  <a:lnTo>
                    <a:pt x="1481319" y="537980"/>
                  </a:lnTo>
                  <a:lnTo>
                    <a:pt x="1492001" y="582863"/>
                  </a:lnTo>
                  <a:lnTo>
                    <a:pt x="1499752" y="628778"/>
                  </a:lnTo>
                  <a:lnTo>
                    <a:pt x="1504474" y="675631"/>
                  </a:lnTo>
                  <a:lnTo>
                    <a:pt x="1506070" y="723328"/>
                  </a:lnTo>
                  <a:lnTo>
                    <a:pt x="1504474" y="771024"/>
                  </a:lnTo>
                  <a:lnTo>
                    <a:pt x="1499752" y="817877"/>
                  </a:lnTo>
                  <a:lnTo>
                    <a:pt x="1492001" y="863792"/>
                  </a:lnTo>
                  <a:lnTo>
                    <a:pt x="1481319" y="908675"/>
                  </a:lnTo>
                  <a:lnTo>
                    <a:pt x="1467804" y="952433"/>
                  </a:lnTo>
                  <a:lnTo>
                    <a:pt x="1451553" y="994971"/>
                  </a:lnTo>
                  <a:lnTo>
                    <a:pt x="1432665" y="1036197"/>
                  </a:lnTo>
                  <a:lnTo>
                    <a:pt x="1411236" y="1076014"/>
                  </a:lnTo>
                  <a:lnTo>
                    <a:pt x="1387365" y="1114331"/>
                  </a:lnTo>
                  <a:lnTo>
                    <a:pt x="1361150" y="1151053"/>
                  </a:lnTo>
                  <a:lnTo>
                    <a:pt x="1332688" y="1186087"/>
                  </a:lnTo>
                  <a:lnTo>
                    <a:pt x="1302076" y="1219337"/>
                  </a:lnTo>
                  <a:lnTo>
                    <a:pt x="1269414" y="1250711"/>
                  </a:lnTo>
                  <a:lnTo>
                    <a:pt x="1234798" y="1280114"/>
                  </a:lnTo>
                  <a:lnTo>
                    <a:pt x="1198326" y="1307454"/>
                  </a:lnTo>
                  <a:lnTo>
                    <a:pt x="1160095" y="1332635"/>
                  </a:lnTo>
                  <a:lnTo>
                    <a:pt x="1120205" y="1355564"/>
                  </a:lnTo>
                  <a:lnTo>
                    <a:pt x="1078752" y="1376147"/>
                  </a:lnTo>
                  <a:lnTo>
                    <a:pt x="1035833" y="1394290"/>
                  </a:lnTo>
                  <a:lnTo>
                    <a:pt x="991548" y="1409899"/>
                  </a:lnTo>
                  <a:lnTo>
                    <a:pt x="945993" y="1422881"/>
                  </a:lnTo>
                  <a:lnTo>
                    <a:pt x="899267" y="1433142"/>
                  </a:lnTo>
                  <a:lnTo>
                    <a:pt x="851467" y="1440587"/>
                  </a:lnTo>
                  <a:lnTo>
                    <a:pt x="802690" y="1445123"/>
                  </a:lnTo>
                  <a:lnTo>
                    <a:pt x="753035" y="1446656"/>
                  </a:lnTo>
                  <a:close/>
                </a:path>
              </a:pathLst>
            </a:custGeom>
            <a:solidFill>
              <a:srgbClr val="F58536"/>
            </a:solidFill>
          </p:spPr>
          <p:txBody>
            <a:bodyPr wrap="square" lIns="0" tIns="0" rIns="0" bIns="0" rtlCol="0"/>
            <a:lstStyle/>
            <a:p>
              <a:endParaRPr/>
            </a:p>
          </p:txBody>
        </p:sp>
        <p:sp>
          <p:nvSpPr>
            <p:cNvPr id="22" name="object 22"/>
            <p:cNvSpPr/>
            <p:nvPr/>
          </p:nvSpPr>
          <p:spPr>
            <a:xfrm>
              <a:off x="15777484" y="6762119"/>
              <a:ext cx="946150" cy="960755"/>
            </a:xfrm>
            <a:custGeom>
              <a:avLst/>
              <a:gdLst/>
              <a:ahLst/>
              <a:cxnLst/>
              <a:rect l="l" t="t" r="r" b="b"/>
              <a:pathLst>
                <a:path w="946150" h="960754">
                  <a:moveTo>
                    <a:pt x="662463" y="960552"/>
                  </a:moveTo>
                  <a:lnTo>
                    <a:pt x="465733" y="465902"/>
                  </a:lnTo>
                  <a:lnTo>
                    <a:pt x="188070" y="940823"/>
                  </a:lnTo>
                  <a:lnTo>
                    <a:pt x="0" y="940823"/>
                  </a:lnTo>
                  <a:lnTo>
                    <a:pt x="389507" y="274782"/>
                  </a:lnTo>
                  <a:lnTo>
                    <a:pt x="342743" y="157365"/>
                  </a:lnTo>
                  <a:lnTo>
                    <a:pt x="208120" y="157365"/>
                  </a:lnTo>
                  <a:lnTo>
                    <a:pt x="208120" y="0"/>
                  </a:lnTo>
                  <a:lnTo>
                    <a:pt x="455586" y="0"/>
                  </a:lnTo>
                  <a:lnTo>
                    <a:pt x="570141" y="287395"/>
                  </a:lnTo>
                  <a:lnTo>
                    <a:pt x="756969" y="757327"/>
                  </a:lnTo>
                  <a:lnTo>
                    <a:pt x="887621" y="709302"/>
                  </a:lnTo>
                  <a:lnTo>
                    <a:pt x="946057" y="856445"/>
                  </a:lnTo>
                  <a:lnTo>
                    <a:pt x="662463" y="960552"/>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635594" y="6573407"/>
            <a:ext cx="1506220" cy="1589405"/>
            <a:chOff x="13635594" y="6573407"/>
            <a:chExt cx="1506220" cy="1589405"/>
          </a:xfrm>
        </p:grpSpPr>
        <p:sp>
          <p:nvSpPr>
            <p:cNvPr id="24" name="object 24"/>
            <p:cNvSpPr/>
            <p:nvPr/>
          </p:nvSpPr>
          <p:spPr>
            <a:xfrm>
              <a:off x="13635594" y="6740217"/>
              <a:ext cx="1489710" cy="1123315"/>
            </a:xfrm>
            <a:custGeom>
              <a:avLst/>
              <a:gdLst/>
              <a:ahLst/>
              <a:cxnLst/>
              <a:rect l="l" t="t" r="r" b="b"/>
              <a:pathLst>
                <a:path w="1489709" h="1123315">
                  <a:moveTo>
                    <a:pt x="121475" y="1123151"/>
                  </a:moveTo>
                  <a:lnTo>
                    <a:pt x="0" y="1065847"/>
                  </a:lnTo>
                  <a:lnTo>
                    <a:pt x="0" y="57304"/>
                  </a:lnTo>
                  <a:lnTo>
                    <a:pt x="121475" y="0"/>
                  </a:lnTo>
                  <a:lnTo>
                    <a:pt x="406767" y="561597"/>
                  </a:lnTo>
                  <a:lnTo>
                    <a:pt x="121475" y="1123151"/>
                  </a:lnTo>
                  <a:close/>
                </a:path>
                <a:path w="1489709" h="1123315">
                  <a:moveTo>
                    <a:pt x="1384594" y="1123173"/>
                  </a:moveTo>
                  <a:lnTo>
                    <a:pt x="753034" y="978115"/>
                  </a:lnTo>
                  <a:lnTo>
                    <a:pt x="753034" y="144649"/>
                  </a:lnTo>
                  <a:lnTo>
                    <a:pt x="1384594" y="0"/>
                  </a:lnTo>
                  <a:lnTo>
                    <a:pt x="1489438" y="561597"/>
                  </a:lnTo>
                  <a:lnTo>
                    <a:pt x="1384594" y="1123173"/>
                  </a:lnTo>
                  <a:close/>
                </a:path>
              </a:pathLst>
            </a:custGeom>
            <a:solidFill>
              <a:srgbClr val="8B3022"/>
            </a:solidFill>
          </p:spPr>
          <p:txBody>
            <a:bodyPr wrap="square" lIns="0" tIns="0" rIns="0" bIns="0" rtlCol="0"/>
            <a:lstStyle/>
            <a:p>
              <a:endParaRPr/>
            </a:p>
          </p:txBody>
        </p:sp>
        <p:sp>
          <p:nvSpPr>
            <p:cNvPr id="25" name="object 25"/>
            <p:cNvSpPr/>
            <p:nvPr/>
          </p:nvSpPr>
          <p:spPr>
            <a:xfrm>
              <a:off x="13757069" y="6740217"/>
              <a:ext cx="1384935" cy="1123315"/>
            </a:xfrm>
            <a:custGeom>
              <a:avLst/>
              <a:gdLst/>
              <a:ahLst/>
              <a:cxnLst/>
              <a:rect l="l" t="t" r="r" b="b"/>
              <a:pathLst>
                <a:path w="1384934" h="1123315">
                  <a:moveTo>
                    <a:pt x="1263119" y="1123151"/>
                  </a:moveTo>
                  <a:lnTo>
                    <a:pt x="1263119" y="0"/>
                  </a:lnTo>
                  <a:lnTo>
                    <a:pt x="1384594" y="57304"/>
                  </a:lnTo>
                  <a:lnTo>
                    <a:pt x="1384594" y="1065847"/>
                  </a:lnTo>
                  <a:lnTo>
                    <a:pt x="1263119" y="1123151"/>
                  </a:lnTo>
                  <a:close/>
                </a:path>
                <a:path w="1384934" h="1123315">
                  <a:moveTo>
                    <a:pt x="0" y="1123173"/>
                  </a:moveTo>
                  <a:lnTo>
                    <a:pt x="0" y="0"/>
                  </a:lnTo>
                  <a:lnTo>
                    <a:pt x="631559" y="144649"/>
                  </a:lnTo>
                  <a:lnTo>
                    <a:pt x="631559" y="978115"/>
                  </a:lnTo>
                  <a:lnTo>
                    <a:pt x="0" y="1123173"/>
                  </a:lnTo>
                  <a:close/>
                </a:path>
              </a:pathLst>
            </a:custGeom>
            <a:solidFill>
              <a:srgbClr val="DF5243"/>
            </a:solidFill>
          </p:spPr>
          <p:txBody>
            <a:bodyPr wrap="square" lIns="0" tIns="0" rIns="0" bIns="0" rtlCol="0"/>
            <a:lstStyle/>
            <a:p>
              <a:endParaRPr/>
            </a:p>
          </p:txBody>
        </p:sp>
        <p:sp>
          <p:nvSpPr>
            <p:cNvPr id="26" name="object 26"/>
            <p:cNvSpPr/>
            <p:nvPr/>
          </p:nvSpPr>
          <p:spPr>
            <a:xfrm>
              <a:off x="14113297" y="6573407"/>
              <a:ext cx="535940" cy="1589405"/>
            </a:xfrm>
            <a:custGeom>
              <a:avLst/>
              <a:gdLst/>
              <a:ahLst/>
              <a:cxnLst/>
              <a:rect l="l" t="t" r="r" b="b"/>
              <a:pathLst>
                <a:path w="535940" h="1589404">
                  <a:moveTo>
                    <a:pt x="275331" y="1589159"/>
                  </a:moveTo>
                  <a:lnTo>
                    <a:pt x="0" y="1458798"/>
                  </a:lnTo>
                  <a:lnTo>
                    <a:pt x="0" y="0"/>
                  </a:lnTo>
                  <a:lnTo>
                    <a:pt x="313815" y="0"/>
                  </a:lnTo>
                  <a:lnTo>
                    <a:pt x="535579" y="762622"/>
                  </a:lnTo>
                  <a:lnTo>
                    <a:pt x="275331" y="1589159"/>
                  </a:lnTo>
                  <a:close/>
                </a:path>
              </a:pathLst>
            </a:custGeom>
            <a:solidFill>
              <a:srgbClr val="8B3022"/>
            </a:solidFill>
          </p:spPr>
          <p:txBody>
            <a:bodyPr wrap="square" lIns="0" tIns="0" rIns="0" bIns="0" rtlCol="0"/>
            <a:lstStyle/>
            <a:p>
              <a:endParaRPr/>
            </a:p>
          </p:txBody>
        </p:sp>
        <p:sp>
          <p:nvSpPr>
            <p:cNvPr id="27" name="object 27"/>
            <p:cNvSpPr/>
            <p:nvPr/>
          </p:nvSpPr>
          <p:spPr>
            <a:xfrm>
              <a:off x="14388629" y="6573407"/>
              <a:ext cx="275590" cy="1589405"/>
            </a:xfrm>
            <a:custGeom>
              <a:avLst/>
              <a:gdLst/>
              <a:ahLst/>
              <a:cxnLst/>
              <a:rect l="l" t="t" r="r" b="b"/>
              <a:pathLst>
                <a:path w="275590" h="1589404">
                  <a:moveTo>
                    <a:pt x="0" y="1589159"/>
                  </a:moveTo>
                  <a:lnTo>
                    <a:pt x="0" y="0"/>
                  </a:lnTo>
                  <a:lnTo>
                    <a:pt x="275331" y="0"/>
                  </a:lnTo>
                  <a:lnTo>
                    <a:pt x="275331" y="1458798"/>
                  </a:lnTo>
                  <a:lnTo>
                    <a:pt x="0" y="1589159"/>
                  </a:lnTo>
                  <a:close/>
                </a:path>
              </a:pathLst>
            </a:custGeom>
            <a:solidFill>
              <a:srgbClr val="DF5243"/>
            </a:solidFill>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58DE2229-1735-4DC8-7D6B-4957D668D72A}"/>
              </a:ext>
            </a:extLst>
          </p:cNvPr>
          <p:cNvPicPr>
            <a:picLocks noChangeAspect="1"/>
          </p:cNvPicPr>
          <p:nvPr/>
        </p:nvPicPr>
        <p:blipFill rotWithShape="1">
          <a:blip r:embed="rId2"/>
          <a:srcRect t="3493" r="724" b="5699"/>
          <a:stretch/>
        </p:blipFill>
        <p:spPr>
          <a:xfrm>
            <a:off x="3874" y="-6898"/>
            <a:ext cx="18280042" cy="10301318"/>
          </a:xfrm>
          <a:prstGeom prst="rect">
            <a:avLst/>
          </a:prstGeom>
        </p:spPr>
      </p:pic>
    </p:spTree>
    <p:extLst>
      <p:ext uri="{BB962C8B-B14F-4D97-AF65-F5344CB8AC3E}">
        <p14:creationId xmlns:p14="http://schemas.microsoft.com/office/powerpoint/2010/main" val="3802979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88161" y="0"/>
            <a:ext cx="7845826" cy="9624882"/>
          </a:xfrm>
          <a:prstGeom prst="rect">
            <a:avLst/>
          </a:prstGeom>
        </p:spPr>
      </p:pic>
      <p:pic>
        <p:nvPicPr>
          <p:cNvPr id="4" name="object 4"/>
          <p:cNvPicPr/>
          <p:nvPr/>
        </p:nvPicPr>
        <p:blipFill>
          <a:blip r:embed="rId3" cstate="print"/>
          <a:stretch>
            <a:fillRect/>
          </a:stretch>
        </p:blipFill>
        <p:spPr>
          <a:xfrm>
            <a:off x="0" y="4458859"/>
            <a:ext cx="3888019" cy="5828140"/>
          </a:xfrm>
          <a:prstGeom prst="rect">
            <a:avLst/>
          </a:prstGeom>
        </p:spPr>
      </p:pic>
      <p:sp>
        <p:nvSpPr>
          <p:cNvPr id="6" name="object 6"/>
          <p:cNvSpPr txBox="1">
            <a:spLocks noGrp="1"/>
          </p:cNvSpPr>
          <p:nvPr>
            <p:ph type="title"/>
          </p:nvPr>
        </p:nvSpPr>
        <p:spPr>
          <a:xfrm>
            <a:off x="6088308" y="510287"/>
            <a:ext cx="5651558" cy="936154"/>
          </a:xfrm>
          <a:prstGeom prst="rect">
            <a:avLst/>
          </a:prstGeom>
        </p:spPr>
        <p:txBody>
          <a:bodyPr vert="horz" wrap="square" lIns="0" tIns="12700" rIns="0" bIns="0" rtlCol="0" anchor="t">
            <a:spAutoFit/>
          </a:bodyPr>
          <a:lstStyle/>
          <a:p>
            <a:pPr marL="12700">
              <a:spcBef>
                <a:spcPts val="100"/>
              </a:spcBef>
            </a:pPr>
            <a:r>
              <a:rPr lang="en-US" sz="6000" spc="-495"/>
              <a:t>MEET THE </a:t>
            </a:r>
            <a:r>
              <a:rPr lang="en-US" sz="6000" spc="-95"/>
              <a:t>TEAM</a:t>
            </a:r>
          </a:p>
        </p:txBody>
      </p:sp>
      <p:pic>
        <p:nvPicPr>
          <p:cNvPr id="7" name="object 7"/>
          <p:cNvPicPr/>
          <p:nvPr/>
        </p:nvPicPr>
        <p:blipFill>
          <a:blip r:embed="rId4"/>
          <a:stretch>
            <a:fillRect/>
          </a:stretch>
        </p:blipFill>
        <p:spPr>
          <a:xfrm>
            <a:off x="4029486" y="2703268"/>
            <a:ext cx="3000374" cy="3030021"/>
          </a:xfrm>
          <a:prstGeom prst="rect">
            <a:avLst/>
          </a:prstGeom>
        </p:spPr>
      </p:pic>
      <p:sp>
        <p:nvSpPr>
          <p:cNvPr id="8" name="object 8"/>
          <p:cNvSpPr txBox="1"/>
          <p:nvPr/>
        </p:nvSpPr>
        <p:spPr>
          <a:xfrm>
            <a:off x="664617" y="6191601"/>
            <a:ext cx="2598958" cy="443711"/>
          </a:xfrm>
          <a:prstGeom prst="rect">
            <a:avLst/>
          </a:prstGeom>
        </p:spPr>
        <p:txBody>
          <a:bodyPr vert="horz" wrap="square" lIns="0" tIns="12700" rIns="0" bIns="0" rtlCol="0" anchor="t">
            <a:spAutoFit/>
          </a:bodyPr>
          <a:lstStyle/>
          <a:p>
            <a:pPr marL="12700">
              <a:spcBef>
                <a:spcPts val="100"/>
              </a:spcBef>
            </a:pPr>
            <a:r>
              <a:rPr sz="2750" spc="-60">
                <a:solidFill>
                  <a:srgbClr val="1F497D"/>
                </a:solidFill>
                <a:latin typeface="Times New Roman"/>
                <a:cs typeface="Arial"/>
              </a:rPr>
              <a:t>Varnika</a:t>
            </a:r>
            <a:r>
              <a:rPr lang="en-US" sz="2750" spc="-60">
                <a:solidFill>
                  <a:srgbClr val="1F497D"/>
                </a:solidFill>
                <a:latin typeface="Times New Roman"/>
                <a:cs typeface="Arial"/>
              </a:rPr>
              <a:t> Prasad</a:t>
            </a:r>
            <a:endParaRPr lang="en-US" sz="2750" spc="-170">
              <a:solidFill>
                <a:srgbClr val="1F497D"/>
              </a:solidFill>
              <a:latin typeface="Times New Roman"/>
              <a:cs typeface="Arial"/>
            </a:endParaRPr>
          </a:p>
        </p:txBody>
      </p:sp>
      <p:pic>
        <p:nvPicPr>
          <p:cNvPr id="9" name="object 9"/>
          <p:cNvPicPr/>
          <p:nvPr/>
        </p:nvPicPr>
        <p:blipFill>
          <a:blip r:embed="rId5" cstate="print"/>
          <a:stretch>
            <a:fillRect/>
          </a:stretch>
        </p:blipFill>
        <p:spPr>
          <a:xfrm>
            <a:off x="7625194" y="2576690"/>
            <a:ext cx="3039118" cy="3286137"/>
          </a:xfrm>
          <a:prstGeom prst="rect">
            <a:avLst/>
          </a:prstGeom>
        </p:spPr>
      </p:pic>
      <p:pic>
        <p:nvPicPr>
          <p:cNvPr id="10" name="object 10"/>
          <p:cNvPicPr/>
          <p:nvPr/>
        </p:nvPicPr>
        <p:blipFill>
          <a:blip r:embed="rId6"/>
          <a:stretch>
            <a:fillRect/>
          </a:stretch>
        </p:blipFill>
        <p:spPr>
          <a:xfrm>
            <a:off x="11177625" y="2708597"/>
            <a:ext cx="3000374" cy="3154973"/>
          </a:xfrm>
          <a:prstGeom prst="rect">
            <a:avLst/>
          </a:prstGeom>
        </p:spPr>
      </p:pic>
      <p:pic>
        <p:nvPicPr>
          <p:cNvPr id="11" name="object 11"/>
          <p:cNvPicPr/>
          <p:nvPr/>
        </p:nvPicPr>
        <p:blipFill>
          <a:blip r:embed="rId7" cstate="print"/>
          <a:stretch>
            <a:fillRect/>
          </a:stretch>
        </p:blipFill>
        <p:spPr>
          <a:xfrm>
            <a:off x="14845465" y="2576690"/>
            <a:ext cx="3000374" cy="3286137"/>
          </a:xfrm>
          <a:prstGeom prst="rect">
            <a:avLst/>
          </a:prstGeom>
        </p:spPr>
      </p:pic>
      <p:sp>
        <p:nvSpPr>
          <p:cNvPr id="12" name="object 12"/>
          <p:cNvSpPr txBox="1"/>
          <p:nvPr/>
        </p:nvSpPr>
        <p:spPr>
          <a:xfrm>
            <a:off x="4680536" y="6177441"/>
            <a:ext cx="1695450" cy="445134"/>
          </a:xfrm>
          <a:prstGeom prst="rect">
            <a:avLst/>
          </a:prstGeom>
        </p:spPr>
        <p:txBody>
          <a:bodyPr vert="horz" wrap="square" lIns="0" tIns="12700" rIns="0" bIns="0" rtlCol="0" anchor="t">
            <a:spAutoFit/>
          </a:bodyPr>
          <a:lstStyle/>
          <a:p>
            <a:pPr marL="12700">
              <a:lnSpc>
                <a:spcPct val="100000"/>
              </a:lnSpc>
              <a:spcBef>
                <a:spcPts val="100"/>
              </a:spcBef>
            </a:pPr>
            <a:r>
              <a:rPr sz="2750" spc="-60">
                <a:solidFill>
                  <a:srgbClr val="1F497D"/>
                </a:solidFill>
                <a:latin typeface="Times New Roman"/>
                <a:cs typeface="Arial"/>
              </a:rPr>
              <a:t>Sai</a:t>
            </a:r>
            <a:r>
              <a:rPr sz="2750" spc="-195">
                <a:solidFill>
                  <a:srgbClr val="1F497D"/>
                </a:solidFill>
                <a:latin typeface="Times New Roman"/>
                <a:cs typeface="Arial"/>
              </a:rPr>
              <a:t> </a:t>
            </a:r>
            <a:r>
              <a:rPr sz="2750" spc="-95">
                <a:solidFill>
                  <a:srgbClr val="1F497D"/>
                </a:solidFill>
                <a:latin typeface="Times New Roman"/>
                <a:cs typeface="Arial"/>
              </a:rPr>
              <a:t>Divya</a:t>
            </a:r>
            <a:r>
              <a:rPr sz="2750" spc="-195">
                <a:solidFill>
                  <a:srgbClr val="1F497D"/>
                </a:solidFill>
                <a:latin typeface="Times New Roman"/>
                <a:cs typeface="Arial"/>
              </a:rPr>
              <a:t> </a:t>
            </a:r>
            <a:r>
              <a:rPr sz="2750" spc="-480">
                <a:solidFill>
                  <a:srgbClr val="1F497D"/>
                </a:solidFill>
                <a:latin typeface="Times New Roman"/>
                <a:cs typeface="Arial"/>
              </a:rPr>
              <a:t>G</a:t>
            </a:r>
            <a:endParaRPr lang="en-US" sz="2750">
              <a:solidFill>
                <a:srgbClr val="1F497D"/>
              </a:solidFill>
              <a:latin typeface="Times New Roman"/>
              <a:cs typeface="Arial"/>
            </a:endParaRPr>
          </a:p>
        </p:txBody>
      </p:sp>
      <p:sp>
        <p:nvSpPr>
          <p:cNvPr id="13" name="object 13"/>
          <p:cNvSpPr txBox="1"/>
          <p:nvPr/>
        </p:nvSpPr>
        <p:spPr>
          <a:xfrm>
            <a:off x="7630293" y="6177441"/>
            <a:ext cx="3023235" cy="445134"/>
          </a:xfrm>
          <a:prstGeom prst="rect">
            <a:avLst/>
          </a:prstGeom>
        </p:spPr>
        <p:txBody>
          <a:bodyPr vert="horz" wrap="square" lIns="0" tIns="12700" rIns="0" bIns="0" rtlCol="0" anchor="t">
            <a:spAutoFit/>
          </a:bodyPr>
          <a:lstStyle/>
          <a:p>
            <a:pPr marL="12700">
              <a:lnSpc>
                <a:spcPct val="100000"/>
              </a:lnSpc>
              <a:spcBef>
                <a:spcPts val="100"/>
              </a:spcBef>
            </a:pPr>
            <a:r>
              <a:rPr sz="2750" spc="-10">
                <a:solidFill>
                  <a:srgbClr val="1F497D"/>
                </a:solidFill>
                <a:latin typeface="Times New Roman"/>
                <a:cs typeface="Arial"/>
              </a:rPr>
              <a:t>Sri</a:t>
            </a:r>
            <a:r>
              <a:rPr sz="2750" spc="-195">
                <a:solidFill>
                  <a:srgbClr val="1F497D"/>
                </a:solidFill>
                <a:latin typeface="Times New Roman"/>
                <a:cs typeface="Arial"/>
              </a:rPr>
              <a:t> </a:t>
            </a:r>
            <a:r>
              <a:rPr sz="2750" spc="-30">
                <a:solidFill>
                  <a:srgbClr val="1F497D"/>
                </a:solidFill>
                <a:latin typeface="Times New Roman"/>
                <a:cs typeface="Arial"/>
              </a:rPr>
              <a:t>Kiran</a:t>
            </a:r>
            <a:r>
              <a:rPr sz="2750" spc="-190">
                <a:solidFill>
                  <a:srgbClr val="1F497D"/>
                </a:solidFill>
                <a:latin typeface="Times New Roman"/>
                <a:cs typeface="Arial"/>
              </a:rPr>
              <a:t> </a:t>
            </a:r>
            <a:r>
              <a:rPr sz="2750" spc="-100">
                <a:solidFill>
                  <a:srgbClr val="1F497D"/>
                </a:solidFill>
                <a:latin typeface="Times New Roman"/>
                <a:cs typeface="Arial"/>
              </a:rPr>
              <a:t>Pramoda</a:t>
            </a:r>
            <a:r>
              <a:rPr sz="2750" spc="-195">
                <a:solidFill>
                  <a:srgbClr val="1F497D"/>
                </a:solidFill>
                <a:latin typeface="Times New Roman"/>
                <a:cs typeface="Arial"/>
              </a:rPr>
              <a:t> </a:t>
            </a:r>
            <a:r>
              <a:rPr sz="2750" spc="-409">
                <a:solidFill>
                  <a:srgbClr val="1F497D"/>
                </a:solidFill>
                <a:latin typeface="Times New Roman"/>
                <a:cs typeface="Arial"/>
              </a:rPr>
              <a:t>R</a:t>
            </a:r>
            <a:endParaRPr lang="en-US" sz="2750">
              <a:solidFill>
                <a:srgbClr val="1F497D"/>
              </a:solidFill>
              <a:latin typeface="Times New Roman"/>
              <a:cs typeface="Arial"/>
            </a:endParaRPr>
          </a:p>
        </p:txBody>
      </p:sp>
      <p:sp>
        <p:nvSpPr>
          <p:cNvPr id="14" name="object 14"/>
          <p:cNvSpPr txBox="1"/>
          <p:nvPr/>
        </p:nvSpPr>
        <p:spPr>
          <a:xfrm>
            <a:off x="12017537" y="6177441"/>
            <a:ext cx="1317625" cy="445134"/>
          </a:xfrm>
          <a:prstGeom prst="rect">
            <a:avLst/>
          </a:prstGeom>
        </p:spPr>
        <p:txBody>
          <a:bodyPr vert="horz" wrap="square" lIns="0" tIns="12700" rIns="0" bIns="0" rtlCol="0" anchor="t">
            <a:spAutoFit/>
          </a:bodyPr>
          <a:lstStyle/>
          <a:p>
            <a:pPr marL="12700">
              <a:lnSpc>
                <a:spcPct val="100000"/>
              </a:lnSpc>
              <a:spcBef>
                <a:spcPts val="100"/>
              </a:spcBef>
            </a:pPr>
            <a:r>
              <a:rPr sz="2750" spc="-114">
                <a:solidFill>
                  <a:srgbClr val="1F497D"/>
                </a:solidFill>
                <a:latin typeface="Times New Roman"/>
                <a:cs typeface="Arial"/>
              </a:rPr>
              <a:t>Sravya</a:t>
            </a:r>
            <a:r>
              <a:rPr sz="2750" spc="-195">
                <a:solidFill>
                  <a:srgbClr val="1F497D"/>
                </a:solidFill>
                <a:latin typeface="Times New Roman"/>
                <a:cs typeface="Arial"/>
              </a:rPr>
              <a:t> </a:t>
            </a:r>
            <a:r>
              <a:rPr sz="2750" spc="-60">
                <a:solidFill>
                  <a:srgbClr val="1F497D"/>
                </a:solidFill>
                <a:latin typeface="Times New Roman"/>
                <a:cs typeface="Arial"/>
              </a:rPr>
              <a:t>K</a:t>
            </a:r>
            <a:endParaRPr lang="en-US" sz="2750">
              <a:solidFill>
                <a:srgbClr val="1F497D"/>
              </a:solidFill>
              <a:latin typeface="Times New Roman"/>
              <a:cs typeface="Arial"/>
            </a:endParaRPr>
          </a:p>
        </p:txBody>
      </p:sp>
      <p:sp>
        <p:nvSpPr>
          <p:cNvPr id="15" name="object 15"/>
          <p:cNvSpPr txBox="1"/>
          <p:nvPr/>
        </p:nvSpPr>
        <p:spPr>
          <a:xfrm>
            <a:off x="15321700" y="6177441"/>
            <a:ext cx="2042160" cy="445134"/>
          </a:xfrm>
          <a:prstGeom prst="rect">
            <a:avLst/>
          </a:prstGeom>
        </p:spPr>
        <p:txBody>
          <a:bodyPr vert="horz" wrap="square" lIns="0" tIns="12700" rIns="0" bIns="0" rtlCol="0" anchor="t">
            <a:spAutoFit/>
          </a:bodyPr>
          <a:lstStyle/>
          <a:p>
            <a:pPr marL="12700">
              <a:lnSpc>
                <a:spcPct val="100000"/>
              </a:lnSpc>
              <a:spcBef>
                <a:spcPts val="100"/>
              </a:spcBef>
            </a:pPr>
            <a:r>
              <a:rPr sz="2750" spc="-60">
                <a:solidFill>
                  <a:srgbClr val="1F497D"/>
                </a:solidFill>
                <a:latin typeface="Times New Roman"/>
                <a:cs typeface="Arial"/>
              </a:rPr>
              <a:t>Sai</a:t>
            </a:r>
            <a:r>
              <a:rPr sz="2750" spc="-195">
                <a:solidFill>
                  <a:srgbClr val="1F497D"/>
                </a:solidFill>
                <a:latin typeface="Times New Roman"/>
                <a:cs typeface="Arial"/>
              </a:rPr>
              <a:t> </a:t>
            </a:r>
            <a:r>
              <a:rPr sz="2750" spc="-35">
                <a:solidFill>
                  <a:srgbClr val="1F497D"/>
                </a:solidFill>
                <a:latin typeface="Times New Roman"/>
                <a:cs typeface="Arial"/>
              </a:rPr>
              <a:t>Krishna</a:t>
            </a:r>
            <a:r>
              <a:rPr sz="2750" spc="-195">
                <a:solidFill>
                  <a:srgbClr val="1F497D"/>
                </a:solidFill>
                <a:latin typeface="Times New Roman"/>
                <a:cs typeface="Arial"/>
              </a:rPr>
              <a:t> </a:t>
            </a:r>
            <a:r>
              <a:rPr sz="2750" spc="-480">
                <a:solidFill>
                  <a:srgbClr val="1F497D"/>
                </a:solidFill>
                <a:latin typeface="Times New Roman"/>
                <a:cs typeface="Arial"/>
              </a:rPr>
              <a:t>G</a:t>
            </a:r>
            <a:endParaRPr lang="en-US" sz="2750">
              <a:solidFill>
                <a:srgbClr val="1F497D"/>
              </a:solidFill>
              <a:latin typeface="Times New Roman"/>
              <a:cs typeface="Arial"/>
            </a:endParaRPr>
          </a:p>
        </p:txBody>
      </p:sp>
      <p:grpSp>
        <p:nvGrpSpPr>
          <p:cNvPr id="16" name="object 16"/>
          <p:cNvGrpSpPr/>
          <p:nvPr/>
        </p:nvGrpSpPr>
        <p:grpSpPr>
          <a:xfrm>
            <a:off x="205354" y="9668725"/>
            <a:ext cx="772160" cy="343535"/>
            <a:chOff x="205354" y="9668725"/>
            <a:chExt cx="772160" cy="343535"/>
          </a:xfrm>
        </p:grpSpPr>
        <p:sp>
          <p:nvSpPr>
            <p:cNvPr id="17" name="object 17">
              <a:hlinkClick r:id="rId8"/>
            </p:cNvPr>
            <p:cNvSpPr/>
            <p:nvPr/>
          </p:nvSpPr>
          <p:spPr>
            <a:xfrm>
              <a:off x="211067" y="9674438"/>
              <a:ext cx="760730" cy="332105"/>
            </a:xfrm>
            <a:custGeom>
              <a:avLst/>
              <a:gdLst/>
              <a:ahLst/>
              <a:cxnLst/>
              <a:rect l="l" t="t" r="r" b="b"/>
              <a:pathLst>
                <a:path w="760730" h="332104">
                  <a:moveTo>
                    <a:pt x="701873" y="331782"/>
                  </a:moveTo>
                  <a:lnTo>
                    <a:pt x="58305" y="331782"/>
                  </a:lnTo>
                  <a:lnTo>
                    <a:pt x="54247" y="331380"/>
                  </a:lnTo>
                  <a:lnTo>
                    <a:pt x="15380" y="310430"/>
                  </a:lnTo>
                  <a:lnTo>
                    <a:pt x="0" y="272989"/>
                  </a:lnTo>
                  <a:lnTo>
                    <a:pt x="0" y="58792"/>
                  </a:lnTo>
                  <a:lnTo>
                    <a:pt x="15380" y="21351"/>
                  </a:lnTo>
                  <a:lnTo>
                    <a:pt x="54247" y="403"/>
                  </a:lnTo>
                  <a:lnTo>
                    <a:pt x="58305" y="0"/>
                  </a:lnTo>
                  <a:lnTo>
                    <a:pt x="62402" y="0"/>
                  </a:lnTo>
                  <a:lnTo>
                    <a:pt x="701873" y="0"/>
                  </a:lnTo>
                  <a:lnTo>
                    <a:pt x="739004" y="15508"/>
                  </a:lnTo>
                  <a:lnTo>
                    <a:pt x="759780" y="54700"/>
                  </a:lnTo>
                  <a:lnTo>
                    <a:pt x="760179" y="58792"/>
                  </a:lnTo>
                  <a:lnTo>
                    <a:pt x="760179" y="272989"/>
                  </a:lnTo>
                  <a:lnTo>
                    <a:pt x="744799" y="310430"/>
                  </a:lnTo>
                  <a:lnTo>
                    <a:pt x="705932" y="331380"/>
                  </a:lnTo>
                  <a:lnTo>
                    <a:pt x="701873" y="331782"/>
                  </a:lnTo>
                  <a:close/>
                </a:path>
              </a:pathLst>
            </a:custGeom>
            <a:solidFill>
              <a:srgbClr val="2A2C37">
                <a:alpha val="69799"/>
              </a:srgbClr>
            </a:solidFill>
          </p:spPr>
          <p:txBody>
            <a:bodyPr wrap="square" lIns="0" tIns="0" rIns="0" bIns="0" rtlCol="0"/>
            <a:lstStyle/>
            <a:p>
              <a:endParaRPr/>
            </a:p>
          </p:txBody>
        </p:sp>
        <p:sp>
          <p:nvSpPr>
            <p:cNvPr id="18" name="object 18">
              <a:hlinkClick r:id="rId8"/>
            </p:cNvPr>
            <p:cNvSpPr/>
            <p:nvPr/>
          </p:nvSpPr>
          <p:spPr>
            <a:xfrm>
              <a:off x="275829" y="9789406"/>
              <a:ext cx="620395" cy="138430"/>
            </a:xfrm>
            <a:custGeom>
              <a:avLst/>
              <a:gdLst/>
              <a:ahLst/>
              <a:cxnLst/>
              <a:rect l="l" t="t" r="r" b="b"/>
              <a:pathLst>
                <a:path w="620394" h="138429">
                  <a:moveTo>
                    <a:pt x="84589" y="23425"/>
                  </a:moveTo>
                  <a:lnTo>
                    <a:pt x="0" y="23425"/>
                  </a:lnTo>
                  <a:lnTo>
                    <a:pt x="0" y="4015"/>
                  </a:lnTo>
                  <a:lnTo>
                    <a:pt x="84589" y="4015"/>
                  </a:lnTo>
                  <a:lnTo>
                    <a:pt x="84589" y="23425"/>
                  </a:lnTo>
                  <a:close/>
                </a:path>
                <a:path w="620394" h="138429">
                  <a:moveTo>
                    <a:pt x="52582" y="108126"/>
                  </a:moveTo>
                  <a:lnTo>
                    <a:pt x="32006" y="108126"/>
                  </a:lnTo>
                  <a:lnTo>
                    <a:pt x="32006" y="23425"/>
                  </a:lnTo>
                  <a:lnTo>
                    <a:pt x="52582" y="23425"/>
                  </a:lnTo>
                  <a:lnTo>
                    <a:pt x="52582" y="108126"/>
                  </a:lnTo>
                  <a:close/>
                </a:path>
                <a:path w="620394" h="138429">
                  <a:moveTo>
                    <a:pt x="136716" y="43949"/>
                  </a:moveTo>
                  <a:lnTo>
                    <a:pt x="107785" y="43949"/>
                  </a:lnTo>
                  <a:lnTo>
                    <a:pt x="112284" y="37182"/>
                  </a:lnTo>
                  <a:lnTo>
                    <a:pt x="119142" y="34133"/>
                  </a:lnTo>
                  <a:lnTo>
                    <a:pt x="132048" y="34133"/>
                  </a:lnTo>
                  <a:lnTo>
                    <a:pt x="135293" y="34728"/>
                  </a:lnTo>
                  <a:lnTo>
                    <a:pt x="137948" y="35695"/>
                  </a:lnTo>
                  <a:lnTo>
                    <a:pt x="136716" y="43949"/>
                  </a:lnTo>
                  <a:close/>
                </a:path>
                <a:path w="620394" h="138429">
                  <a:moveTo>
                    <a:pt x="108375" y="108126"/>
                  </a:moveTo>
                  <a:lnTo>
                    <a:pt x="89127" y="108126"/>
                  </a:lnTo>
                  <a:lnTo>
                    <a:pt x="89127" y="36067"/>
                  </a:lnTo>
                  <a:lnTo>
                    <a:pt x="107785" y="36067"/>
                  </a:lnTo>
                  <a:lnTo>
                    <a:pt x="107785" y="43949"/>
                  </a:lnTo>
                  <a:lnTo>
                    <a:pt x="136716" y="43949"/>
                  </a:lnTo>
                  <a:lnTo>
                    <a:pt x="135416" y="52650"/>
                  </a:lnTo>
                  <a:lnTo>
                    <a:pt x="114496" y="52650"/>
                  </a:lnTo>
                  <a:lnTo>
                    <a:pt x="108375" y="58153"/>
                  </a:lnTo>
                  <a:lnTo>
                    <a:pt x="108375" y="108126"/>
                  </a:lnTo>
                  <a:close/>
                </a:path>
                <a:path w="620394" h="138429">
                  <a:moveTo>
                    <a:pt x="135072" y="54955"/>
                  </a:moveTo>
                  <a:lnTo>
                    <a:pt x="131901" y="53542"/>
                  </a:lnTo>
                  <a:lnTo>
                    <a:pt x="127328" y="52650"/>
                  </a:lnTo>
                  <a:lnTo>
                    <a:pt x="135416" y="52650"/>
                  </a:lnTo>
                  <a:lnTo>
                    <a:pt x="135072" y="54955"/>
                  </a:lnTo>
                  <a:close/>
                </a:path>
                <a:path w="620394" h="138429">
                  <a:moveTo>
                    <a:pt x="172005" y="138170"/>
                  </a:moveTo>
                  <a:lnTo>
                    <a:pt x="150913" y="138170"/>
                  </a:lnTo>
                  <a:lnTo>
                    <a:pt x="175914" y="92807"/>
                  </a:lnTo>
                  <a:lnTo>
                    <a:pt x="145087" y="36067"/>
                  </a:lnTo>
                  <a:lnTo>
                    <a:pt x="166917" y="36067"/>
                  </a:lnTo>
                  <a:lnTo>
                    <a:pt x="186534" y="73100"/>
                  </a:lnTo>
                  <a:lnTo>
                    <a:pt x="206832" y="73100"/>
                  </a:lnTo>
                  <a:lnTo>
                    <a:pt x="172005" y="138170"/>
                  </a:lnTo>
                  <a:close/>
                </a:path>
                <a:path w="620394" h="138429">
                  <a:moveTo>
                    <a:pt x="206832" y="73100"/>
                  </a:moveTo>
                  <a:lnTo>
                    <a:pt x="186534" y="73100"/>
                  </a:lnTo>
                  <a:lnTo>
                    <a:pt x="205561" y="36067"/>
                  </a:lnTo>
                  <a:lnTo>
                    <a:pt x="226653" y="36067"/>
                  </a:lnTo>
                  <a:lnTo>
                    <a:pt x="206832" y="73100"/>
                  </a:lnTo>
                  <a:close/>
                </a:path>
                <a:path w="620394" h="138429">
                  <a:moveTo>
                    <a:pt x="293536" y="108126"/>
                  </a:moveTo>
                  <a:lnTo>
                    <a:pt x="272960" y="108126"/>
                  </a:lnTo>
                  <a:lnTo>
                    <a:pt x="272960" y="4015"/>
                  </a:lnTo>
                  <a:lnTo>
                    <a:pt x="315070" y="4015"/>
                  </a:lnTo>
                  <a:lnTo>
                    <a:pt x="331362" y="6352"/>
                  </a:lnTo>
                  <a:lnTo>
                    <a:pt x="343187" y="13004"/>
                  </a:lnTo>
                  <a:lnTo>
                    <a:pt x="350181" y="23127"/>
                  </a:lnTo>
                  <a:lnTo>
                    <a:pt x="293536" y="23127"/>
                  </a:lnTo>
                  <a:lnTo>
                    <a:pt x="293536" y="51088"/>
                  </a:lnTo>
                  <a:lnTo>
                    <a:pt x="350123" y="51088"/>
                  </a:lnTo>
                  <a:lnTo>
                    <a:pt x="343205" y="61081"/>
                  </a:lnTo>
                  <a:lnTo>
                    <a:pt x="331424" y="67717"/>
                  </a:lnTo>
                  <a:lnTo>
                    <a:pt x="315218" y="70051"/>
                  </a:lnTo>
                  <a:lnTo>
                    <a:pt x="293536" y="70051"/>
                  </a:lnTo>
                  <a:lnTo>
                    <a:pt x="293536" y="108126"/>
                  </a:lnTo>
                  <a:close/>
                </a:path>
                <a:path w="620394" h="138429">
                  <a:moveTo>
                    <a:pt x="350123" y="51088"/>
                  </a:moveTo>
                  <a:lnTo>
                    <a:pt x="325911" y="51088"/>
                  </a:lnTo>
                  <a:lnTo>
                    <a:pt x="331737" y="46478"/>
                  </a:lnTo>
                  <a:lnTo>
                    <a:pt x="331737" y="27812"/>
                  </a:lnTo>
                  <a:lnTo>
                    <a:pt x="325911" y="23127"/>
                  </a:lnTo>
                  <a:lnTo>
                    <a:pt x="350181" y="23127"/>
                  </a:lnTo>
                  <a:lnTo>
                    <a:pt x="350394" y="23435"/>
                  </a:lnTo>
                  <a:lnTo>
                    <a:pt x="352830" y="37108"/>
                  </a:lnTo>
                  <a:lnTo>
                    <a:pt x="350396" y="50694"/>
                  </a:lnTo>
                  <a:lnTo>
                    <a:pt x="350123" y="51088"/>
                  </a:lnTo>
                  <a:close/>
                </a:path>
                <a:path w="620394" h="138429">
                  <a:moveTo>
                    <a:pt x="387958" y="108126"/>
                  </a:moveTo>
                  <a:lnTo>
                    <a:pt x="368709" y="108126"/>
                  </a:lnTo>
                  <a:lnTo>
                    <a:pt x="368709" y="36067"/>
                  </a:lnTo>
                  <a:lnTo>
                    <a:pt x="387958" y="36067"/>
                  </a:lnTo>
                  <a:lnTo>
                    <a:pt x="387958" y="108126"/>
                  </a:lnTo>
                  <a:close/>
                </a:path>
                <a:path w="620394" h="138429">
                  <a:moveTo>
                    <a:pt x="385155" y="24837"/>
                  </a:moveTo>
                  <a:lnTo>
                    <a:pt x="371291" y="24837"/>
                  </a:lnTo>
                  <a:lnTo>
                    <a:pt x="365981" y="19483"/>
                  </a:lnTo>
                  <a:lnTo>
                    <a:pt x="365981" y="5503"/>
                  </a:lnTo>
                  <a:lnTo>
                    <a:pt x="371291" y="0"/>
                  </a:lnTo>
                  <a:lnTo>
                    <a:pt x="385155" y="0"/>
                  </a:lnTo>
                  <a:lnTo>
                    <a:pt x="390539" y="5503"/>
                  </a:lnTo>
                  <a:lnTo>
                    <a:pt x="390539" y="19483"/>
                  </a:lnTo>
                  <a:lnTo>
                    <a:pt x="385155" y="24837"/>
                  </a:lnTo>
                  <a:close/>
                </a:path>
                <a:path w="620394" h="138429">
                  <a:moveTo>
                    <a:pt x="434136" y="36067"/>
                  </a:moveTo>
                  <a:lnTo>
                    <a:pt x="414887" y="36067"/>
                  </a:lnTo>
                  <a:lnTo>
                    <a:pt x="414887" y="14649"/>
                  </a:lnTo>
                  <a:lnTo>
                    <a:pt x="434136" y="14649"/>
                  </a:lnTo>
                  <a:lnTo>
                    <a:pt x="434136" y="36067"/>
                  </a:lnTo>
                  <a:close/>
                </a:path>
                <a:path w="620394" h="138429">
                  <a:moveTo>
                    <a:pt x="460022" y="53319"/>
                  </a:moveTo>
                  <a:lnTo>
                    <a:pt x="401096" y="53319"/>
                  </a:lnTo>
                  <a:lnTo>
                    <a:pt x="401096" y="36067"/>
                  </a:lnTo>
                  <a:lnTo>
                    <a:pt x="460022" y="36067"/>
                  </a:lnTo>
                  <a:lnTo>
                    <a:pt x="460022" y="53319"/>
                  </a:lnTo>
                  <a:close/>
                </a:path>
                <a:path w="620394" h="138429">
                  <a:moveTo>
                    <a:pt x="451836" y="109986"/>
                  </a:moveTo>
                  <a:lnTo>
                    <a:pt x="441658" y="109986"/>
                  </a:lnTo>
                  <a:lnTo>
                    <a:pt x="430008" y="108114"/>
                  </a:lnTo>
                  <a:lnTo>
                    <a:pt x="421635" y="102595"/>
                  </a:lnTo>
                  <a:lnTo>
                    <a:pt x="416581" y="93578"/>
                  </a:lnTo>
                  <a:lnTo>
                    <a:pt x="414887" y="81206"/>
                  </a:lnTo>
                  <a:lnTo>
                    <a:pt x="414887" y="53319"/>
                  </a:lnTo>
                  <a:lnTo>
                    <a:pt x="434136" y="53319"/>
                  </a:lnTo>
                  <a:lnTo>
                    <a:pt x="434136" y="88643"/>
                  </a:lnTo>
                  <a:lnTo>
                    <a:pt x="438856" y="91915"/>
                  </a:lnTo>
                  <a:lnTo>
                    <a:pt x="460438" y="91915"/>
                  </a:lnTo>
                  <a:lnTo>
                    <a:pt x="465332" y="102400"/>
                  </a:lnTo>
                  <a:lnTo>
                    <a:pt x="459063" y="106713"/>
                  </a:lnTo>
                  <a:lnTo>
                    <a:pt x="451836" y="109986"/>
                  </a:lnTo>
                  <a:close/>
                </a:path>
                <a:path w="620394" h="138429">
                  <a:moveTo>
                    <a:pt x="460438" y="91915"/>
                  </a:moveTo>
                  <a:lnTo>
                    <a:pt x="449402" y="91915"/>
                  </a:lnTo>
                  <a:lnTo>
                    <a:pt x="454343" y="89609"/>
                  </a:lnTo>
                  <a:lnTo>
                    <a:pt x="458252" y="87230"/>
                  </a:lnTo>
                  <a:lnTo>
                    <a:pt x="460438" y="91915"/>
                  </a:lnTo>
                  <a:close/>
                </a:path>
                <a:path w="620394" h="138429">
                  <a:moveTo>
                    <a:pt x="509793" y="109986"/>
                  </a:moveTo>
                  <a:lnTo>
                    <a:pt x="494233" y="107134"/>
                  </a:lnTo>
                  <a:lnTo>
                    <a:pt x="482220" y="99221"/>
                  </a:lnTo>
                  <a:lnTo>
                    <a:pt x="474480" y="87209"/>
                  </a:lnTo>
                  <a:lnTo>
                    <a:pt x="471739" y="72059"/>
                  </a:lnTo>
                  <a:lnTo>
                    <a:pt x="474480" y="56941"/>
                  </a:lnTo>
                  <a:lnTo>
                    <a:pt x="482220" y="44925"/>
                  </a:lnTo>
                  <a:lnTo>
                    <a:pt x="494233" y="36995"/>
                  </a:lnTo>
                  <a:lnTo>
                    <a:pt x="509793" y="34133"/>
                  </a:lnTo>
                  <a:lnTo>
                    <a:pt x="518381" y="35036"/>
                  </a:lnTo>
                  <a:lnTo>
                    <a:pt x="526119" y="37675"/>
                  </a:lnTo>
                  <a:lnTo>
                    <a:pt x="532848" y="41945"/>
                  </a:lnTo>
                  <a:lnTo>
                    <a:pt x="538408" y="47742"/>
                  </a:lnTo>
                  <a:lnTo>
                    <a:pt x="533109" y="52204"/>
                  </a:lnTo>
                  <a:lnTo>
                    <a:pt x="509277" y="52204"/>
                  </a:lnTo>
                  <a:lnTo>
                    <a:pt x="502276" y="53623"/>
                  </a:lnTo>
                  <a:lnTo>
                    <a:pt x="496583" y="57642"/>
                  </a:lnTo>
                  <a:lnTo>
                    <a:pt x="492756" y="63906"/>
                  </a:lnTo>
                  <a:lnTo>
                    <a:pt x="491356" y="72059"/>
                  </a:lnTo>
                  <a:lnTo>
                    <a:pt x="492744" y="80244"/>
                  </a:lnTo>
                  <a:lnTo>
                    <a:pt x="496546" y="86505"/>
                  </a:lnTo>
                  <a:lnTo>
                    <a:pt x="502214" y="90507"/>
                  </a:lnTo>
                  <a:lnTo>
                    <a:pt x="509203" y="91915"/>
                  </a:lnTo>
                  <a:lnTo>
                    <a:pt x="533219" y="91915"/>
                  </a:lnTo>
                  <a:lnTo>
                    <a:pt x="538481" y="96451"/>
                  </a:lnTo>
                  <a:lnTo>
                    <a:pt x="532848" y="102236"/>
                  </a:lnTo>
                  <a:lnTo>
                    <a:pt x="526101" y="106481"/>
                  </a:lnTo>
                  <a:lnTo>
                    <a:pt x="518372" y="109094"/>
                  </a:lnTo>
                  <a:lnTo>
                    <a:pt x="509793" y="109986"/>
                  </a:lnTo>
                  <a:close/>
                </a:path>
                <a:path w="620394" h="138429">
                  <a:moveTo>
                    <a:pt x="524543" y="59417"/>
                  </a:moveTo>
                  <a:lnTo>
                    <a:pt x="520192" y="54732"/>
                  </a:lnTo>
                  <a:lnTo>
                    <a:pt x="515545" y="52204"/>
                  </a:lnTo>
                  <a:lnTo>
                    <a:pt x="533109" y="52204"/>
                  </a:lnTo>
                  <a:lnTo>
                    <a:pt x="524543" y="59417"/>
                  </a:lnTo>
                  <a:close/>
                </a:path>
                <a:path w="620394" h="138429">
                  <a:moveTo>
                    <a:pt x="533219" y="91915"/>
                  </a:moveTo>
                  <a:lnTo>
                    <a:pt x="515398" y="91915"/>
                  </a:lnTo>
                  <a:lnTo>
                    <a:pt x="520708" y="89089"/>
                  </a:lnTo>
                  <a:lnTo>
                    <a:pt x="524764" y="84627"/>
                  </a:lnTo>
                  <a:lnTo>
                    <a:pt x="533219" y="91915"/>
                  </a:lnTo>
                  <a:close/>
                </a:path>
                <a:path w="620394" h="138429">
                  <a:moveTo>
                    <a:pt x="571609" y="108126"/>
                  </a:moveTo>
                  <a:lnTo>
                    <a:pt x="552361" y="108126"/>
                  </a:lnTo>
                  <a:lnTo>
                    <a:pt x="552361" y="966"/>
                  </a:lnTo>
                  <a:lnTo>
                    <a:pt x="571609" y="966"/>
                  </a:lnTo>
                  <a:lnTo>
                    <a:pt x="571609" y="43801"/>
                  </a:lnTo>
                  <a:lnTo>
                    <a:pt x="613321" y="43801"/>
                  </a:lnTo>
                  <a:lnTo>
                    <a:pt x="617852" y="50792"/>
                  </a:lnTo>
                  <a:lnTo>
                    <a:pt x="618133" y="52353"/>
                  </a:lnTo>
                  <a:lnTo>
                    <a:pt x="578468" y="52353"/>
                  </a:lnTo>
                  <a:lnTo>
                    <a:pt x="571609" y="57781"/>
                  </a:lnTo>
                  <a:lnTo>
                    <a:pt x="571609" y="108126"/>
                  </a:lnTo>
                  <a:close/>
                </a:path>
                <a:path w="620394" h="138429">
                  <a:moveTo>
                    <a:pt x="613321" y="43801"/>
                  </a:moveTo>
                  <a:lnTo>
                    <a:pt x="571609" y="43801"/>
                  </a:lnTo>
                  <a:lnTo>
                    <a:pt x="576698" y="36662"/>
                  </a:lnTo>
                  <a:lnTo>
                    <a:pt x="584294" y="34133"/>
                  </a:lnTo>
                  <a:lnTo>
                    <a:pt x="592111" y="34133"/>
                  </a:lnTo>
                  <a:lnTo>
                    <a:pt x="603301" y="36172"/>
                  </a:lnTo>
                  <a:lnTo>
                    <a:pt x="612097" y="41914"/>
                  </a:lnTo>
                  <a:lnTo>
                    <a:pt x="613321" y="43801"/>
                  </a:lnTo>
                  <a:close/>
                </a:path>
                <a:path w="620394" h="138429">
                  <a:moveTo>
                    <a:pt x="619915" y="108126"/>
                  </a:moveTo>
                  <a:lnTo>
                    <a:pt x="600666" y="108126"/>
                  </a:lnTo>
                  <a:lnTo>
                    <a:pt x="600666" y="58079"/>
                  </a:lnTo>
                  <a:lnTo>
                    <a:pt x="595504" y="52353"/>
                  </a:lnTo>
                  <a:lnTo>
                    <a:pt x="618133" y="52353"/>
                  </a:lnTo>
                  <a:lnTo>
                    <a:pt x="619915" y="62243"/>
                  </a:lnTo>
                  <a:lnTo>
                    <a:pt x="619915" y="108126"/>
                  </a:lnTo>
                  <a:close/>
                </a:path>
              </a:pathLst>
            </a:custGeom>
            <a:solidFill>
              <a:srgbClr val="FFFFFF">
                <a:alpha val="69799"/>
              </a:srgbClr>
            </a:solidFill>
          </p:spPr>
          <p:txBody>
            <a:bodyPr wrap="square" lIns="0" tIns="0" rIns="0" bIns="0" rtlCol="0"/>
            <a:lstStyle/>
            <a:p>
              <a:endParaRPr/>
            </a:p>
          </p:txBody>
        </p:sp>
        <p:sp>
          <p:nvSpPr>
            <p:cNvPr id="19" name="object 19">
              <a:hlinkClick r:id="rId8"/>
            </p:cNvPr>
            <p:cNvSpPr/>
            <p:nvPr/>
          </p:nvSpPr>
          <p:spPr>
            <a:xfrm>
              <a:off x="211067" y="9674438"/>
              <a:ext cx="760730" cy="332105"/>
            </a:xfrm>
            <a:custGeom>
              <a:avLst/>
              <a:gdLst/>
              <a:ahLst/>
              <a:cxnLst/>
              <a:rect l="l" t="t" r="r" b="b"/>
              <a:pathLst>
                <a:path w="760730" h="332104">
                  <a:moveTo>
                    <a:pt x="62402" y="0"/>
                  </a:moveTo>
                  <a:lnTo>
                    <a:pt x="697776" y="0"/>
                  </a:lnTo>
                  <a:lnTo>
                    <a:pt x="701873" y="0"/>
                  </a:lnTo>
                  <a:lnTo>
                    <a:pt x="705932" y="403"/>
                  </a:lnTo>
                  <a:lnTo>
                    <a:pt x="732445" y="10604"/>
                  </a:lnTo>
                  <a:lnTo>
                    <a:pt x="735852" y="12900"/>
                  </a:lnTo>
                  <a:lnTo>
                    <a:pt x="758181" y="46596"/>
                  </a:lnTo>
                  <a:lnTo>
                    <a:pt x="758980" y="50648"/>
                  </a:lnTo>
                  <a:lnTo>
                    <a:pt x="759780" y="54700"/>
                  </a:lnTo>
                  <a:lnTo>
                    <a:pt x="760179" y="58792"/>
                  </a:lnTo>
                  <a:lnTo>
                    <a:pt x="760179" y="62924"/>
                  </a:lnTo>
                  <a:lnTo>
                    <a:pt x="760179" y="268858"/>
                  </a:lnTo>
                  <a:lnTo>
                    <a:pt x="760179" y="272989"/>
                  </a:lnTo>
                  <a:lnTo>
                    <a:pt x="759780" y="277082"/>
                  </a:lnTo>
                  <a:lnTo>
                    <a:pt x="758980" y="281134"/>
                  </a:lnTo>
                  <a:lnTo>
                    <a:pt x="758181" y="285186"/>
                  </a:lnTo>
                  <a:lnTo>
                    <a:pt x="735852" y="318882"/>
                  </a:lnTo>
                  <a:lnTo>
                    <a:pt x="709951" y="330573"/>
                  </a:lnTo>
                  <a:lnTo>
                    <a:pt x="705932" y="331380"/>
                  </a:lnTo>
                  <a:lnTo>
                    <a:pt x="701873" y="331782"/>
                  </a:lnTo>
                  <a:lnTo>
                    <a:pt x="697776" y="331782"/>
                  </a:lnTo>
                  <a:lnTo>
                    <a:pt x="62402" y="331782"/>
                  </a:lnTo>
                  <a:lnTo>
                    <a:pt x="58305" y="331782"/>
                  </a:lnTo>
                  <a:lnTo>
                    <a:pt x="54247" y="331380"/>
                  </a:lnTo>
                  <a:lnTo>
                    <a:pt x="50228" y="330573"/>
                  </a:lnTo>
                  <a:lnTo>
                    <a:pt x="46209" y="329768"/>
                  </a:lnTo>
                  <a:lnTo>
                    <a:pt x="12793" y="307252"/>
                  </a:lnTo>
                  <a:lnTo>
                    <a:pt x="10516" y="303817"/>
                  </a:lnTo>
                  <a:lnTo>
                    <a:pt x="8240" y="300382"/>
                  </a:lnTo>
                  <a:lnTo>
                    <a:pt x="0" y="272989"/>
                  </a:lnTo>
                  <a:lnTo>
                    <a:pt x="0" y="268858"/>
                  </a:lnTo>
                  <a:lnTo>
                    <a:pt x="0" y="62924"/>
                  </a:lnTo>
                  <a:lnTo>
                    <a:pt x="0" y="58792"/>
                  </a:lnTo>
                  <a:lnTo>
                    <a:pt x="399" y="54700"/>
                  </a:lnTo>
                  <a:lnTo>
                    <a:pt x="10516" y="27965"/>
                  </a:lnTo>
                  <a:lnTo>
                    <a:pt x="12793" y="24530"/>
                  </a:lnTo>
                  <a:lnTo>
                    <a:pt x="15380" y="21351"/>
                  </a:lnTo>
                  <a:lnTo>
                    <a:pt x="18277" y="18430"/>
                  </a:lnTo>
                  <a:lnTo>
                    <a:pt x="21174" y="15508"/>
                  </a:lnTo>
                  <a:lnTo>
                    <a:pt x="24326" y="12900"/>
                  </a:lnTo>
                  <a:lnTo>
                    <a:pt x="27733" y="10604"/>
                  </a:lnTo>
                  <a:lnTo>
                    <a:pt x="31140" y="8309"/>
                  </a:lnTo>
                  <a:lnTo>
                    <a:pt x="58305" y="0"/>
                  </a:lnTo>
                  <a:lnTo>
                    <a:pt x="62402" y="0"/>
                  </a:lnTo>
                  <a:close/>
                </a:path>
              </a:pathLst>
            </a:custGeom>
            <a:ln w="11425">
              <a:solidFill>
                <a:srgbClr val="2A2C37"/>
              </a:solidFill>
            </a:ln>
          </p:spPr>
          <p:txBody>
            <a:bodyPr wrap="square" lIns="0" tIns="0" rIns="0" bIns="0" rtlCol="0"/>
            <a:lstStyle/>
            <a:p>
              <a:endParaRPr/>
            </a:p>
          </p:txBody>
        </p:sp>
      </p:grpSp>
      <p:pic>
        <p:nvPicPr>
          <p:cNvPr id="20" name="Picture 20">
            <a:extLst>
              <a:ext uri="{FF2B5EF4-FFF2-40B4-BE49-F238E27FC236}">
                <a16:creationId xmlns:a16="http://schemas.microsoft.com/office/drawing/2014/main" id="{8BA2508C-C26D-6BBF-556B-DD176BADE684}"/>
              </a:ext>
            </a:extLst>
          </p:cNvPr>
          <p:cNvPicPr>
            <a:picLocks noChangeAspect="1"/>
          </p:cNvPicPr>
          <p:nvPr/>
        </p:nvPicPr>
        <p:blipFill>
          <a:blip r:embed="rId9"/>
          <a:stretch>
            <a:fillRect/>
          </a:stretch>
        </p:blipFill>
        <p:spPr>
          <a:xfrm>
            <a:off x="519695" y="2711130"/>
            <a:ext cx="3006336" cy="30227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30096" y="1"/>
            <a:ext cx="14857903" cy="10286998"/>
          </a:xfrm>
          <a:prstGeom prst="rect">
            <a:avLst/>
          </a:prstGeom>
        </p:spPr>
      </p:pic>
      <p:sp>
        <p:nvSpPr>
          <p:cNvPr id="3" name="object 3"/>
          <p:cNvSpPr txBox="1">
            <a:spLocks noGrp="1"/>
          </p:cNvSpPr>
          <p:nvPr>
            <p:ph type="title"/>
          </p:nvPr>
        </p:nvSpPr>
        <p:spPr>
          <a:xfrm>
            <a:off x="-2823339" y="214294"/>
            <a:ext cx="15221261" cy="936154"/>
          </a:xfrm>
          <a:prstGeom prst="rect">
            <a:avLst/>
          </a:prstGeom>
        </p:spPr>
        <p:txBody>
          <a:bodyPr vert="horz" wrap="square" lIns="0" tIns="12700" rIns="0" bIns="0" rtlCol="0" anchor="t">
            <a:spAutoFit/>
          </a:bodyPr>
          <a:lstStyle/>
          <a:p>
            <a:pPr marL="7453630" algn="ctr">
              <a:spcBef>
                <a:spcPts val="100"/>
              </a:spcBef>
            </a:pPr>
            <a:r>
              <a:rPr lang="en-US" sz="6000" spc="100"/>
              <a:t>OUR</a:t>
            </a:r>
            <a:r>
              <a:rPr lang="en-US" sz="6000" spc="-470"/>
              <a:t> </a:t>
            </a:r>
            <a:r>
              <a:rPr lang="en-US" sz="6000" spc="-45"/>
              <a:t>APPLICATION</a:t>
            </a:r>
            <a:endParaRPr lang="en-US" sz="6000"/>
          </a:p>
        </p:txBody>
      </p:sp>
      <p:sp>
        <p:nvSpPr>
          <p:cNvPr id="4" name="object 4"/>
          <p:cNvSpPr txBox="1"/>
          <p:nvPr/>
        </p:nvSpPr>
        <p:spPr>
          <a:xfrm>
            <a:off x="8383320" y="1886322"/>
            <a:ext cx="8470265" cy="7660687"/>
          </a:xfrm>
          <a:prstGeom prst="rect">
            <a:avLst/>
          </a:prstGeom>
        </p:spPr>
        <p:txBody>
          <a:bodyPr vert="horz" wrap="square" lIns="0" tIns="15875" rIns="0" bIns="0" rtlCol="0" anchor="t">
            <a:spAutoFit/>
          </a:bodyPr>
          <a:lstStyle/>
          <a:p>
            <a:pPr algn="just"/>
            <a:r>
              <a:rPr lang="en-US" sz="2800" spc="-10">
                <a:solidFill>
                  <a:schemeClr val="accent2"/>
                </a:solidFill>
                <a:latin typeface="Arial"/>
                <a:cs typeface="Arial"/>
              </a:rPr>
              <a:t>Our goal is to create an AWS-based attendance management system for educational institutions that enhances the process of tracking and managing attendance, resulting in improved efficiency and accuracy.</a:t>
            </a:r>
            <a:endParaRPr lang="en-US" sz="2800">
              <a:solidFill>
                <a:schemeClr val="accent2"/>
              </a:solidFill>
              <a:latin typeface="Arial"/>
              <a:cs typeface="Arial"/>
            </a:endParaRPr>
          </a:p>
          <a:p>
            <a:pPr marL="12700" marR="83820" algn="just">
              <a:lnSpc>
                <a:spcPct val="108300"/>
              </a:lnSpc>
              <a:spcBef>
                <a:spcPts val="125"/>
              </a:spcBef>
            </a:pPr>
            <a:endParaRPr lang="en-US" sz="2800">
              <a:solidFill>
                <a:schemeClr val="accent2"/>
              </a:solidFill>
              <a:latin typeface="Arial"/>
              <a:cs typeface="Arial"/>
            </a:endParaRPr>
          </a:p>
          <a:p>
            <a:pPr marL="12700" marR="83820" algn="just">
              <a:lnSpc>
                <a:spcPct val="108300"/>
              </a:lnSpc>
              <a:spcBef>
                <a:spcPts val="125"/>
              </a:spcBef>
            </a:pPr>
            <a:r>
              <a:rPr lang="en-US" sz="2800">
                <a:solidFill>
                  <a:schemeClr val="accent2"/>
                </a:solidFill>
                <a:latin typeface="Arial"/>
                <a:cs typeface="Arial"/>
              </a:rPr>
              <a:t>This system can be adapted to meet the specific needs of various institutions around the world.</a:t>
            </a:r>
          </a:p>
          <a:p>
            <a:pPr marL="12700" marR="83820" algn="just">
              <a:lnSpc>
                <a:spcPct val="108300"/>
              </a:lnSpc>
              <a:spcBef>
                <a:spcPts val="125"/>
              </a:spcBef>
            </a:pPr>
            <a:endParaRPr lang="en-US" sz="2800">
              <a:solidFill>
                <a:schemeClr val="accent2"/>
              </a:solidFill>
              <a:latin typeface="Arial"/>
              <a:cs typeface="Arial"/>
            </a:endParaRPr>
          </a:p>
          <a:p>
            <a:pPr marL="12700" marR="83820" algn="just">
              <a:lnSpc>
                <a:spcPct val="108300"/>
              </a:lnSpc>
              <a:spcBef>
                <a:spcPts val="125"/>
              </a:spcBef>
            </a:pPr>
            <a:r>
              <a:rPr lang="en-US" sz="2800">
                <a:solidFill>
                  <a:schemeClr val="accent2"/>
                </a:solidFill>
                <a:latin typeface="Arial"/>
                <a:cs typeface="Arial"/>
              </a:rPr>
              <a:t>Additionally, by incorporating various features, our application can be utilized by different industries, including corporate organizations, healthcare facilities, government offices, and various events.</a:t>
            </a:r>
            <a:endParaRPr lang="en-US">
              <a:solidFill>
                <a:schemeClr val="accent2"/>
              </a:solidFill>
            </a:endParaRPr>
          </a:p>
          <a:p>
            <a:pPr>
              <a:spcBef>
                <a:spcPts val="15"/>
              </a:spcBef>
            </a:pPr>
            <a:endParaRPr lang="en-US" sz="2800">
              <a:solidFill>
                <a:schemeClr val="accent2"/>
              </a:solidFill>
              <a:latin typeface="Arial"/>
              <a:cs typeface="Arial"/>
            </a:endParaRPr>
          </a:p>
          <a:p>
            <a:pPr>
              <a:spcBef>
                <a:spcPts val="30"/>
              </a:spcBef>
            </a:pPr>
            <a:endParaRPr sz="2800">
              <a:solidFill>
                <a:schemeClr val="accent2"/>
              </a:solidFill>
              <a:latin typeface="Arial"/>
              <a:cs typeface="Arial"/>
            </a:endParaRPr>
          </a:p>
          <a:p>
            <a:pPr marL="12700">
              <a:lnSpc>
                <a:spcPct val="100000"/>
              </a:lnSpc>
            </a:pPr>
            <a:endParaRPr lang="en-US" sz="2800" spc="-10">
              <a:solidFill>
                <a:schemeClr val="accent2"/>
              </a:solidFill>
              <a:latin typeface="Arial"/>
              <a:cs typeface="Arial"/>
            </a:endParaRPr>
          </a:p>
          <a:p>
            <a:pPr>
              <a:spcBef>
                <a:spcPts val="45"/>
              </a:spcBef>
            </a:pPr>
            <a:endParaRPr sz="2750">
              <a:latin typeface="Arial"/>
              <a:cs typeface="Arial"/>
            </a:endParaRPr>
          </a:p>
        </p:txBody>
      </p:sp>
      <p:grpSp>
        <p:nvGrpSpPr>
          <p:cNvPr id="5" name="object 5"/>
          <p:cNvGrpSpPr/>
          <p:nvPr/>
        </p:nvGrpSpPr>
        <p:grpSpPr>
          <a:xfrm>
            <a:off x="205354" y="1331884"/>
            <a:ext cx="7718425" cy="8680450"/>
            <a:chOff x="205354" y="1331884"/>
            <a:chExt cx="7718425" cy="8680450"/>
          </a:xfrm>
        </p:grpSpPr>
        <p:pic>
          <p:nvPicPr>
            <p:cNvPr id="6" name="object 6"/>
            <p:cNvPicPr/>
            <p:nvPr/>
          </p:nvPicPr>
          <p:blipFill>
            <a:blip r:embed="rId3" cstate="print"/>
            <a:stretch>
              <a:fillRect/>
            </a:stretch>
          </p:blipFill>
          <p:spPr>
            <a:xfrm>
              <a:off x="427323" y="1331884"/>
              <a:ext cx="7496190" cy="7619999"/>
            </a:xfrm>
            <a:prstGeom prst="rect">
              <a:avLst/>
            </a:prstGeom>
          </p:spPr>
        </p:pic>
        <p:sp>
          <p:nvSpPr>
            <p:cNvPr id="7" name="object 7">
              <a:hlinkClick r:id="rId4"/>
            </p:cNvPr>
            <p:cNvSpPr/>
            <p:nvPr/>
          </p:nvSpPr>
          <p:spPr>
            <a:xfrm>
              <a:off x="211067" y="9674438"/>
              <a:ext cx="760730" cy="332105"/>
            </a:xfrm>
            <a:custGeom>
              <a:avLst/>
              <a:gdLst/>
              <a:ahLst/>
              <a:cxnLst/>
              <a:rect l="l" t="t" r="r" b="b"/>
              <a:pathLst>
                <a:path w="760730" h="332104">
                  <a:moveTo>
                    <a:pt x="701873" y="331782"/>
                  </a:moveTo>
                  <a:lnTo>
                    <a:pt x="58305" y="331782"/>
                  </a:lnTo>
                  <a:lnTo>
                    <a:pt x="54247" y="331380"/>
                  </a:lnTo>
                  <a:lnTo>
                    <a:pt x="15380" y="310430"/>
                  </a:lnTo>
                  <a:lnTo>
                    <a:pt x="0" y="272989"/>
                  </a:lnTo>
                  <a:lnTo>
                    <a:pt x="0" y="58792"/>
                  </a:lnTo>
                  <a:lnTo>
                    <a:pt x="15380" y="21351"/>
                  </a:lnTo>
                  <a:lnTo>
                    <a:pt x="54247" y="403"/>
                  </a:lnTo>
                  <a:lnTo>
                    <a:pt x="58305" y="0"/>
                  </a:lnTo>
                  <a:lnTo>
                    <a:pt x="62402" y="0"/>
                  </a:lnTo>
                  <a:lnTo>
                    <a:pt x="701873" y="0"/>
                  </a:lnTo>
                  <a:lnTo>
                    <a:pt x="739004" y="15508"/>
                  </a:lnTo>
                  <a:lnTo>
                    <a:pt x="759780" y="54700"/>
                  </a:lnTo>
                  <a:lnTo>
                    <a:pt x="760179" y="58792"/>
                  </a:lnTo>
                  <a:lnTo>
                    <a:pt x="760179" y="272989"/>
                  </a:lnTo>
                  <a:lnTo>
                    <a:pt x="744799" y="310430"/>
                  </a:lnTo>
                  <a:lnTo>
                    <a:pt x="705932" y="331380"/>
                  </a:lnTo>
                  <a:lnTo>
                    <a:pt x="701873" y="331782"/>
                  </a:lnTo>
                  <a:close/>
                </a:path>
              </a:pathLst>
            </a:custGeom>
            <a:solidFill>
              <a:srgbClr val="2A2C37">
                <a:alpha val="69799"/>
              </a:srgbClr>
            </a:solidFill>
          </p:spPr>
          <p:txBody>
            <a:bodyPr wrap="square" lIns="0" tIns="0" rIns="0" bIns="0" rtlCol="0"/>
            <a:lstStyle/>
            <a:p>
              <a:endParaRPr/>
            </a:p>
          </p:txBody>
        </p:sp>
        <p:sp>
          <p:nvSpPr>
            <p:cNvPr id="8" name="object 8">
              <a:hlinkClick r:id="rId4"/>
            </p:cNvPr>
            <p:cNvSpPr/>
            <p:nvPr/>
          </p:nvSpPr>
          <p:spPr>
            <a:xfrm>
              <a:off x="275829" y="9789407"/>
              <a:ext cx="620395" cy="138430"/>
            </a:xfrm>
            <a:custGeom>
              <a:avLst/>
              <a:gdLst/>
              <a:ahLst/>
              <a:cxnLst/>
              <a:rect l="l" t="t" r="r" b="b"/>
              <a:pathLst>
                <a:path w="620394" h="138429">
                  <a:moveTo>
                    <a:pt x="84589" y="23425"/>
                  </a:moveTo>
                  <a:lnTo>
                    <a:pt x="0" y="23425"/>
                  </a:lnTo>
                  <a:lnTo>
                    <a:pt x="0" y="4015"/>
                  </a:lnTo>
                  <a:lnTo>
                    <a:pt x="84589" y="4015"/>
                  </a:lnTo>
                  <a:lnTo>
                    <a:pt x="84589" y="23425"/>
                  </a:lnTo>
                  <a:close/>
                </a:path>
                <a:path w="620394" h="138429">
                  <a:moveTo>
                    <a:pt x="52582" y="108126"/>
                  </a:moveTo>
                  <a:lnTo>
                    <a:pt x="32006" y="108126"/>
                  </a:lnTo>
                  <a:lnTo>
                    <a:pt x="32006" y="23425"/>
                  </a:lnTo>
                  <a:lnTo>
                    <a:pt x="52582" y="23425"/>
                  </a:lnTo>
                  <a:lnTo>
                    <a:pt x="52582" y="108126"/>
                  </a:lnTo>
                  <a:close/>
                </a:path>
                <a:path w="620394" h="138429">
                  <a:moveTo>
                    <a:pt x="136716" y="43949"/>
                  </a:moveTo>
                  <a:lnTo>
                    <a:pt x="107785" y="43949"/>
                  </a:lnTo>
                  <a:lnTo>
                    <a:pt x="112284" y="37182"/>
                  </a:lnTo>
                  <a:lnTo>
                    <a:pt x="119142" y="34133"/>
                  </a:lnTo>
                  <a:lnTo>
                    <a:pt x="132048" y="34133"/>
                  </a:lnTo>
                  <a:lnTo>
                    <a:pt x="135293" y="34728"/>
                  </a:lnTo>
                  <a:lnTo>
                    <a:pt x="137948" y="35695"/>
                  </a:lnTo>
                  <a:lnTo>
                    <a:pt x="136716" y="43949"/>
                  </a:lnTo>
                  <a:close/>
                </a:path>
                <a:path w="620394" h="138429">
                  <a:moveTo>
                    <a:pt x="108375" y="108126"/>
                  </a:moveTo>
                  <a:lnTo>
                    <a:pt x="89127" y="108126"/>
                  </a:lnTo>
                  <a:lnTo>
                    <a:pt x="89127" y="36067"/>
                  </a:lnTo>
                  <a:lnTo>
                    <a:pt x="107785" y="36067"/>
                  </a:lnTo>
                  <a:lnTo>
                    <a:pt x="107785" y="43949"/>
                  </a:lnTo>
                  <a:lnTo>
                    <a:pt x="136716" y="43949"/>
                  </a:lnTo>
                  <a:lnTo>
                    <a:pt x="135416" y="52650"/>
                  </a:lnTo>
                  <a:lnTo>
                    <a:pt x="114496" y="52650"/>
                  </a:lnTo>
                  <a:lnTo>
                    <a:pt x="108375" y="58153"/>
                  </a:lnTo>
                  <a:lnTo>
                    <a:pt x="108375" y="108126"/>
                  </a:lnTo>
                  <a:close/>
                </a:path>
                <a:path w="620394" h="138429">
                  <a:moveTo>
                    <a:pt x="135072" y="54955"/>
                  </a:moveTo>
                  <a:lnTo>
                    <a:pt x="131901" y="53542"/>
                  </a:lnTo>
                  <a:lnTo>
                    <a:pt x="127328" y="52650"/>
                  </a:lnTo>
                  <a:lnTo>
                    <a:pt x="135416" y="52650"/>
                  </a:lnTo>
                  <a:lnTo>
                    <a:pt x="135072" y="54955"/>
                  </a:lnTo>
                  <a:close/>
                </a:path>
                <a:path w="620394" h="138429">
                  <a:moveTo>
                    <a:pt x="172005" y="138170"/>
                  </a:moveTo>
                  <a:lnTo>
                    <a:pt x="150913" y="138170"/>
                  </a:lnTo>
                  <a:lnTo>
                    <a:pt x="175914" y="92807"/>
                  </a:lnTo>
                  <a:lnTo>
                    <a:pt x="145087" y="36067"/>
                  </a:lnTo>
                  <a:lnTo>
                    <a:pt x="166917" y="36067"/>
                  </a:lnTo>
                  <a:lnTo>
                    <a:pt x="186534" y="73100"/>
                  </a:lnTo>
                  <a:lnTo>
                    <a:pt x="206832" y="73100"/>
                  </a:lnTo>
                  <a:lnTo>
                    <a:pt x="172005" y="138170"/>
                  </a:lnTo>
                  <a:close/>
                </a:path>
                <a:path w="620394" h="138429">
                  <a:moveTo>
                    <a:pt x="206832" y="73100"/>
                  </a:moveTo>
                  <a:lnTo>
                    <a:pt x="186534" y="73100"/>
                  </a:lnTo>
                  <a:lnTo>
                    <a:pt x="205561" y="36067"/>
                  </a:lnTo>
                  <a:lnTo>
                    <a:pt x="226653" y="36067"/>
                  </a:lnTo>
                  <a:lnTo>
                    <a:pt x="206832" y="73100"/>
                  </a:lnTo>
                  <a:close/>
                </a:path>
                <a:path w="620394" h="138429">
                  <a:moveTo>
                    <a:pt x="293536" y="108126"/>
                  </a:moveTo>
                  <a:lnTo>
                    <a:pt x="272960" y="108126"/>
                  </a:lnTo>
                  <a:lnTo>
                    <a:pt x="272960" y="4015"/>
                  </a:lnTo>
                  <a:lnTo>
                    <a:pt x="315070" y="4015"/>
                  </a:lnTo>
                  <a:lnTo>
                    <a:pt x="331362" y="6352"/>
                  </a:lnTo>
                  <a:lnTo>
                    <a:pt x="343187" y="13004"/>
                  </a:lnTo>
                  <a:lnTo>
                    <a:pt x="350181" y="23127"/>
                  </a:lnTo>
                  <a:lnTo>
                    <a:pt x="293536" y="23127"/>
                  </a:lnTo>
                  <a:lnTo>
                    <a:pt x="293536" y="51088"/>
                  </a:lnTo>
                  <a:lnTo>
                    <a:pt x="350123" y="51088"/>
                  </a:lnTo>
                  <a:lnTo>
                    <a:pt x="343205" y="61081"/>
                  </a:lnTo>
                  <a:lnTo>
                    <a:pt x="331424" y="67717"/>
                  </a:lnTo>
                  <a:lnTo>
                    <a:pt x="315218" y="70051"/>
                  </a:lnTo>
                  <a:lnTo>
                    <a:pt x="293536" y="70051"/>
                  </a:lnTo>
                  <a:lnTo>
                    <a:pt x="293536" y="108126"/>
                  </a:lnTo>
                  <a:close/>
                </a:path>
                <a:path w="620394" h="138429">
                  <a:moveTo>
                    <a:pt x="350123" y="51088"/>
                  </a:moveTo>
                  <a:lnTo>
                    <a:pt x="325911" y="51088"/>
                  </a:lnTo>
                  <a:lnTo>
                    <a:pt x="331737" y="46478"/>
                  </a:lnTo>
                  <a:lnTo>
                    <a:pt x="331737" y="27812"/>
                  </a:lnTo>
                  <a:lnTo>
                    <a:pt x="325911" y="23127"/>
                  </a:lnTo>
                  <a:lnTo>
                    <a:pt x="350181" y="23127"/>
                  </a:lnTo>
                  <a:lnTo>
                    <a:pt x="350394" y="23435"/>
                  </a:lnTo>
                  <a:lnTo>
                    <a:pt x="352830" y="37108"/>
                  </a:lnTo>
                  <a:lnTo>
                    <a:pt x="350396" y="50694"/>
                  </a:lnTo>
                  <a:lnTo>
                    <a:pt x="350123" y="51088"/>
                  </a:lnTo>
                  <a:close/>
                </a:path>
                <a:path w="620394" h="138429">
                  <a:moveTo>
                    <a:pt x="387958" y="108126"/>
                  </a:moveTo>
                  <a:lnTo>
                    <a:pt x="368709" y="108126"/>
                  </a:lnTo>
                  <a:lnTo>
                    <a:pt x="368709" y="36067"/>
                  </a:lnTo>
                  <a:lnTo>
                    <a:pt x="387958" y="36067"/>
                  </a:lnTo>
                  <a:lnTo>
                    <a:pt x="387958" y="108126"/>
                  </a:lnTo>
                  <a:close/>
                </a:path>
                <a:path w="620394" h="138429">
                  <a:moveTo>
                    <a:pt x="385155" y="24837"/>
                  </a:moveTo>
                  <a:lnTo>
                    <a:pt x="371291" y="24837"/>
                  </a:lnTo>
                  <a:lnTo>
                    <a:pt x="365981" y="19483"/>
                  </a:lnTo>
                  <a:lnTo>
                    <a:pt x="365981" y="5503"/>
                  </a:lnTo>
                  <a:lnTo>
                    <a:pt x="371291" y="0"/>
                  </a:lnTo>
                  <a:lnTo>
                    <a:pt x="385155" y="0"/>
                  </a:lnTo>
                  <a:lnTo>
                    <a:pt x="390539" y="5503"/>
                  </a:lnTo>
                  <a:lnTo>
                    <a:pt x="390539" y="19483"/>
                  </a:lnTo>
                  <a:lnTo>
                    <a:pt x="385155" y="24837"/>
                  </a:lnTo>
                  <a:close/>
                </a:path>
                <a:path w="620394" h="138429">
                  <a:moveTo>
                    <a:pt x="434136" y="36067"/>
                  </a:moveTo>
                  <a:lnTo>
                    <a:pt x="414887" y="36067"/>
                  </a:lnTo>
                  <a:lnTo>
                    <a:pt x="414887" y="14649"/>
                  </a:lnTo>
                  <a:lnTo>
                    <a:pt x="434136" y="14649"/>
                  </a:lnTo>
                  <a:lnTo>
                    <a:pt x="434136" y="36067"/>
                  </a:lnTo>
                  <a:close/>
                </a:path>
                <a:path w="620394" h="138429">
                  <a:moveTo>
                    <a:pt x="460022" y="53319"/>
                  </a:moveTo>
                  <a:lnTo>
                    <a:pt x="401096" y="53319"/>
                  </a:lnTo>
                  <a:lnTo>
                    <a:pt x="401096" y="36067"/>
                  </a:lnTo>
                  <a:lnTo>
                    <a:pt x="460022" y="36067"/>
                  </a:lnTo>
                  <a:lnTo>
                    <a:pt x="460022" y="53319"/>
                  </a:lnTo>
                  <a:close/>
                </a:path>
                <a:path w="620394" h="138429">
                  <a:moveTo>
                    <a:pt x="451836" y="109986"/>
                  </a:moveTo>
                  <a:lnTo>
                    <a:pt x="441658" y="109986"/>
                  </a:lnTo>
                  <a:lnTo>
                    <a:pt x="430008" y="108114"/>
                  </a:lnTo>
                  <a:lnTo>
                    <a:pt x="421635" y="102595"/>
                  </a:lnTo>
                  <a:lnTo>
                    <a:pt x="416581" y="93578"/>
                  </a:lnTo>
                  <a:lnTo>
                    <a:pt x="414887" y="81206"/>
                  </a:lnTo>
                  <a:lnTo>
                    <a:pt x="414887" y="53319"/>
                  </a:lnTo>
                  <a:lnTo>
                    <a:pt x="434136" y="53319"/>
                  </a:lnTo>
                  <a:lnTo>
                    <a:pt x="434136" y="88643"/>
                  </a:lnTo>
                  <a:lnTo>
                    <a:pt x="438856" y="91915"/>
                  </a:lnTo>
                  <a:lnTo>
                    <a:pt x="460438" y="91915"/>
                  </a:lnTo>
                  <a:lnTo>
                    <a:pt x="465332" y="102400"/>
                  </a:lnTo>
                  <a:lnTo>
                    <a:pt x="459063" y="106713"/>
                  </a:lnTo>
                  <a:lnTo>
                    <a:pt x="451836" y="109986"/>
                  </a:lnTo>
                  <a:close/>
                </a:path>
                <a:path w="620394" h="138429">
                  <a:moveTo>
                    <a:pt x="460438" y="91915"/>
                  </a:moveTo>
                  <a:lnTo>
                    <a:pt x="449402" y="91915"/>
                  </a:lnTo>
                  <a:lnTo>
                    <a:pt x="454343" y="89609"/>
                  </a:lnTo>
                  <a:lnTo>
                    <a:pt x="458252" y="87230"/>
                  </a:lnTo>
                  <a:lnTo>
                    <a:pt x="460438" y="91915"/>
                  </a:lnTo>
                  <a:close/>
                </a:path>
                <a:path w="620394" h="138429">
                  <a:moveTo>
                    <a:pt x="509793" y="109986"/>
                  </a:moveTo>
                  <a:lnTo>
                    <a:pt x="494233" y="107134"/>
                  </a:lnTo>
                  <a:lnTo>
                    <a:pt x="482220" y="99221"/>
                  </a:lnTo>
                  <a:lnTo>
                    <a:pt x="474480" y="87209"/>
                  </a:lnTo>
                  <a:lnTo>
                    <a:pt x="471739" y="72059"/>
                  </a:lnTo>
                  <a:lnTo>
                    <a:pt x="474480" y="56941"/>
                  </a:lnTo>
                  <a:lnTo>
                    <a:pt x="482220" y="44925"/>
                  </a:lnTo>
                  <a:lnTo>
                    <a:pt x="494233" y="36995"/>
                  </a:lnTo>
                  <a:lnTo>
                    <a:pt x="509793" y="34133"/>
                  </a:lnTo>
                  <a:lnTo>
                    <a:pt x="518381" y="35036"/>
                  </a:lnTo>
                  <a:lnTo>
                    <a:pt x="526119" y="37675"/>
                  </a:lnTo>
                  <a:lnTo>
                    <a:pt x="532848" y="41945"/>
                  </a:lnTo>
                  <a:lnTo>
                    <a:pt x="538408" y="47742"/>
                  </a:lnTo>
                  <a:lnTo>
                    <a:pt x="533109" y="52204"/>
                  </a:lnTo>
                  <a:lnTo>
                    <a:pt x="509277" y="52204"/>
                  </a:lnTo>
                  <a:lnTo>
                    <a:pt x="502276" y="53623"/>
                  </a:lnTo>
                  <a:lnTo>
                    <a:pt x="496583" y="57642"/>
                  </a:lnTo>
                  <a:lnTo>
                    <a:pt x="492756" y="63906"/>
                  </a:lnTo>
                  <a:lnTo>
                    <a:pt x="491356" y="72059"/>
                  </a:lnTo>
                  <a:lnTo>
                    <a:pt x="492744" y="80244"/>
                  </a:lnTo>
                  <a:lnTo>
                    <a:pt x="496546" y="86505"/>
                  </a:lnTo>
                  <a:lnTo>
                    <a:pt x="502214" y="90507"/>
                  </a:lnTo>
                  <a:lnTo>
                    <a:pt x="509203" y="91915"/>
                  </a:lnTo>
                  <a:lnTo>
                    <a:pt x="533219" y="91915"/>
                  </a:lnTo>
                  <a:lnTo>
                    <a:pt x="538481" y="96451"/>
                  </a:lnTo>
                  <a:lnTo>
                    <a:pt x="532848" y="102236"/>
                  </a:lnTo>
                  <a:lnTo>
                    <a:pt x="526101" y="106481"/>
                  </a:lnTo>
                  <a:lnTo>
                    <a:pt x="518372" y="109094"/>
                  </a:lnTo>
                  <a:lnTo>
                    <a:pt x="509793" y="109986"/>
                  </a:lnTo>
                  <a:close/>
                </a:path>
                <a:path w="620394" h="138429">
                  <a:moveTo>
                    <a:pt x="524543" y="59417"/>
                  </a:moveTo>
                  <a:lnTo>
                    <a:pt x="520192" y="54732"/>
                  </a:lnTo>
                  <a:lnTo>
                    <a:pt x="515545" y="52204"/>
                  </a:lnTo>
                  <a:lnTo>
                    <a:pt x="533109" y="52204"/>
                  </a:lnTo>
                  <a:lnTo>
                    <a:pt x="524543" y="59417"/>
                  </a:lnTo>
                  <a:close/>
                </a:path>
                <a:path w="620394" h="138429">
                  <a:moveTo>
                    <a:pt x="533219" y="91915"/>
                  </a:moveTo>
                  <a:lnTo>
                    <a:pt x="515398" y="91915"/>
                  </a:lnTo>
                  <a:lnTo>
                    <a:pt x="520708" y="89089"/>
                  </a:lnTo>
                  <a:lnTo>
                    <a:pt x="524764" y="84627"/>
                  </a:lnTo>
                  <a:lnTo>
                    <a:pt x="533219" y="91915"/>
                  </a:lnTo>
                  <a:close/>
                </a:path>
                <a:path w="620394" h="138429">
                  <a:moveTo>
                    <a:pt x="571609" y="108126"/>
                  </a:moveTo>
                  <a:lnTo>
                    <a:pt x="552361" y="108126"/>
                  </a:lnTo>
                  <a:lnTo>
                    <a:pt x="552361" y="966"/>
                  </a:lnTo>
                  <a:lnTo>
                    <a:pt x="571609" y="966"/>
                  </a:lnTo>
                  <a:lnTo>
                    <a:pt x="571609" y="43801"/>
                  </a:lnTo>
                  <a:lnTo>
                    <a:pt x="613321" y="43801"/>
                  </a:lnTo>
                  <a:lnTo>
                    <a:pt x="617852" y="50792"/>
                  </a:lnTo>
                  <a:lnTo>
                    <a:pt x="618133" y="52353"/>
                  </a:lnTo>
                  <a:lnTo>
                    <a:pt x="578468" y="52353"/>
                  </a:lnTo>
                  <a:lnTo>
                    <a:pt x="571609" y="57781"/>
                  </a:lnTo>
                  <a:lnTo>
                    <a:pt x="571609" y="108126"/>
                  </a:lnTo>
                  <a:close/>
                </a:path>
                <a:path w="620394" h="138429">
                  <a:moveTo>
                    <a:pt x="613321" y="43801"/>
                  </a:moveTo>
                  <a:lnTo>
                    <a:pt x="571609" y="43801"/>
                  </a:lnTo>
                  <a:lnTo>
                    <a:pt x="576698" y="36662"/>
                  </a:lnTo>
                  <a:lnTo>
                    <a:pt x="584294" y="34133"/>
                  </a:lnTo>
                  <a:lnTo>
                    <a:pt x="592111" y="34133"/>
                  </a:lnTo>
                  <a:lnTo>
                    <a:pt x="603301" y="36172"/>
                  </a:lnTo>
                  <a:lnTo>
                    <a:pt x="612097" y="41914"/>
                  </a:lnTo>
                  <a:lnTo>
                    <a:pt x="613321" y="43801"/>
                  </a:lnTo>
                  <a:close/>
                </a:path>
                <a:path w="620394" h="138429">
                  <a:moveTo>
                    <a:pt x="619915" y="108126"/>
                  </a:moveTo>
                  <a:lnTo>
                    <a:pt x="600666" y="108126"/>
                  </a:lnTo>
                  <a:lnTo>
                    <a:pt x="600666" y="58079"/>
                  </a:lnTo>
                  <a:lnTo>
                    <a:pt x="595504" y="52353"/>
                  </a:lnTo>
                  <a:lnTo>
                    <a:pt x="618133" y="52353"/>
                  </a:lnTo>
                  <a:lnTo>
                    <a:pt x="619915" y="62243"/>
                  </a:lnTo>
                  <a:lnTo>
                    <a:pt x="619915" y="108126"/>
                  </a:lnTo>
                  <a:close/>
                </a:path>
              </a:pathLst>
            </a:custGeom>
            <a:solidFill>
              <a:srgbClr val="FFFFFF">
                <a:alpha val="69799"/>
              </a:srgbClr>
            </a:solidFill>
          </p:spPr>
          <p:txBody>
            <a:bodyPr wrap="square" lIns="0" tIns="0" rIns="0" bIns="0" rtlCol="0"/>
            <a:lstStyle/>
            <a:p>
              <a:endParaRPr/>
            </a:p>
          </p:txBody>
        </p:sp>
        <p:sp>
          <p:nvSpPr>
            <p:cNvPr id="9" name="object 9">
              <a:hlinkClick r:id="rId4"/>
            </p:cNvPr>
            <p:cNvSpPr/>
            <p:nvPr/>
          </p:nvSpPr>
          <p:spPr>
            <a:xfrm>
              <a:off x="211067" y="9674438"/>
              <a:ext cx="760730" cy="332105"/>
            </a:xfrm>
            <a:custGeom>
              <a:avLst/>
              <a:gdLst/>
              <a:ahLst/>
              <a:cxnLst/>
              <a:rect l="l" t="t" r="r" b="b"/>
              <a:pathLst>
                <a:path w="760730" h="332104">
                  <a:moveTo>
                    <a:pt x="62402" y="0"/>
                  </a:moveTo>
                  <a:lnTo>
                    <a:pt x="697776" y="0"/>
                  </a:lnTo>
                  <a:lnTo>
                    <a:pt x="701873" y="0"/>
                  </a:lnTo>
                  <a:lnTo>
                    <a:pt x="705932" y="403"/>
                  </a:lnTo>
                  <a:lnTo>
                    <a:pt x="732445" y="10604"/>
                  </a:lnTo>
                  <a:lnTo>
                    <a:pt x="735852" y="12900"/>
                  </a:lnTo>
                  <a:lnTo>
                    <a:pt x="758181" y="46596"/>
                  </a:lnTo>
                  <a:lnTo>
                    <a:pt x="758980" y="50648"/>
                  </a:lnTo>
                  <a:lnTo>
                    <a:pt x="759780" y="54700"/>
                  </a:lnTo>
                  <a:lnTo>
                    <a:pt x="760179" y="58792"/>
                  </a:lnTo>
                  <a:lnTo>
                    <a:pt x="760179" y="62924"/>
                  </a:lnTo>
                  <a:lnTo>
                    <a:pt x="760179" y="268858"/>
                  </a:lnTo>
                  <a:lnTo>
                    <a:pt x="760179" y="272989"/>
                  </a:lnTo>
                  <a:lnTo>
                    <a:pt x="759780" y="277082"/>
                  </a:lnTo>
                  <a:lnTo>
                    <a:pt x="758980" y="281134"/>
                  </a:lnTo>
                  <a:lnTo>
                    <a:pt x="758181" y="285186"/>
                  </a:lnTo>
                  <a:lnTo>
                    <a:pt x="735852" y="318882"/>
                  </a:lnTo>
                  <a:lnTo>
                    <a:pt x="709951" y="330573"/>
                  </a:lnTo>
                  <a:lnTo>
                    <a:pt x="705932" y="331380"/>
                  </a:lnTo>
                  <a:lnTo>
                    <a:pt x="701873" y="331782"/>
                  </a:lnTo>
                  <a:lnTo>
                    <a:pt x="697776" y="331782"/>
                  </a:lnTo>
                  <a:lnTo>
                    <a:pt x="62402" y="331782"/>
                  </a:lnTo>
                  <a:lnTo>
                    <a:pt x="58305" y="331782"/>
                  </a:lnTo>
                  <a:lnTo>
                    <a:pt x="54247" y="331380"/>
                  </a:lnTo>
                  <a:lnTo>
                    <a:pt x="50228" y="330573"/>
                  </a:lnTo>
                  <a:lnTo>
                    <a:pt x="46209" y="329768"/>
                  </a:lnTo>
                  <a:lnTo>
                    <a:pt x="12793" y="307252"/>
                  </a:lnTo>
                  <a:lnTo>
                    <a:pt x="10516" y="303817"/>
                  </a:lnTo>
                  <a:lnTo>
                    <a:pt x="8240" y="300382"/>
                  </a:lnTo>
                  <a:lnTo>
                    <a:pt x="0" y="272989"/>
                  </a:lnTo>
                  <a:lnTo>
                    <a:pt x="0" y="268858"/>
                  </a:lnTo>
                  <a:lnTo>
                    <a:pt x="0" y="62924"/>
                  </a:lnTo>
                  <a:lnTo>
                    <a:pt x="0" y="58792"/>
                  </a:lnTo>
                  <a:lnTo>
                    <a:pt x="399" y="54700"/>
                  </a:lnTo>
                  <a:lnTo>
                    <a:pt x="10516" y="27965"/>
                  </a:lnTo>
                  <a:lnTo>
                    <a:pt x="12793" y="24530"/>
                  </a:lnTo>
                  <a:lnTo>
                    <a:pt x="15380" y="21351"/>
                  </a:lnTo>
                  <a:lnTo>
                    <a:pt x="18277" y="18430"/>
                  </a:lnTo>
                  <a:lnTo>
                    <a:pt x="21174" y="15508"/>
                  </a:lnTo>
                  <a:lnTo>
                    <a:pt x="24326" y="12900"/>
                  </a:lnTo>
                  <a:lnTo>
                    <a:pt x="27733" y="10604"/>
                  </a:lnTo>
                  <a:lnTo>
                    <a:pt x="31140" y="8309"/>
                  </a:lnTo>
                  <a:lnTo>
                    <a:pt x="58305" y="0"/>
                  </a:lnTo>
                  <a:lnTo>
                    <a:pt x="62402" y="0"/>
                  </a:lnTo>
                  <a:close/>
                </a:path>
              </a:pathLst>
            </a:custGeom>
            <a:ln w="11425">
              <a:solidFill>
                <a:srgbClr val="2A2C37"/>
              </a:solidFill>
            </a:ln>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88161" y="0"/>
            <a:ext cx="7845826" cy="9624873"/>
          </a:xfrm>
          <a:prstGeom prst="rect">
            <a:avLst/>
          </a:prstGeom>
        </p:spPr>
      </p:pic>
      <p:pic>
        <p:nvPicPr>
          <p:cNvPr id="3" name="object 3"/>
          <p:cNvPicPr/>
          <p:nvPr/>
        </p:nvPicPr>
        <p:blipFill>
          <a:blip r:embed="rId3" cstate="print"/>
          <a:stretch>
            <a:fillRect/>
          </a:stretch>
        </p:blipFill>
        <p:spPr>
          <a:xfrm>
            <a:off x="14240803" y="4161678"/>
            <a:ext cx="4047195" cy="6125321"/>
          </a:xfrm>
          <a:prstGeom prst="rect">
            <a:avLst/>
          </a:prstGeom>
        </p:spPr>
      </p:pic>
      <p:pic>
        <p:nvPicPr>
          <p:cNvPr id="4" name="object 4"/>
          <p:cNvPicPr/>
          <p:nvPr/>
        </p:nvPicPr>
        <p:blipFill>
          <a:blip r:embed="rId4" cstate="print"/>
          <a:stretch>
            <a:fillRect/>
          </a:stretch>
        </p:blipFill>
        <p:spPr>
          <a:xfrm>
            <a:off x="0" y="4458838"/>
            <a:ext cx="3888019" cy="5828161"/>
          </a:xfrm>
          <a:prstGeom prst="rect">
            <a:avLst/>
          </a:prstGeom>
        </p:spPr>
      </p:pic>
      <p:sp>
        <p:nvSpPr>
          <p:cNvPr id="5" name="object 5"/>
          <p:cNvSpPr/>
          <p:nvPr/>
        </p:nvSpPr>
        <p:spPr>
          <a:xfrm>
            <a:off x="4775210" y="2136919"/>
            <a:ext cx="8734425" cy="285750"/>
          </a:xfrm>
          <a:custGeom>
            <a:avLst/>
            <a:gdLst/>
            <a:ahLst/>
            <a:cxnLst/>
            <a:rect l="l" t="t" r="r" b="b"/>
            <a:pathLst>
              <a:path w="8734425" h="285750">
                <a:moveTo>
                  <a:pt x="8734425" y="285750"/>
                </a:moveTo>
                <a:lnTo>
                  <a:pt x="0" y="285750"/>
                </a:lnTo>
                <a:lnTo>
                  <a:pt x="0" y="0"/>
                </a:lnTo>
                <a:lnTo>
                  <a:pt x="8734425" y="0"/>
                </a:lnTo>
                <a:lnTo>
                  <a:pt x="8734425" y="285750"/>
                </a:lnTo>
                <a:close/>
              </a:path>
            </a:pathLst>
          </a:custGeom>
          <a:solidFill>
            <a:srgbClr val="EEDDC1"/>
          </a:solidFill>
        </p:spPr>
        <p:txBody>
          <a:bodyPr wrap="square" lIns="0" tIns="0" rIns="0" bIns="0" rtlCol="0" anchor="t"/>
          <a:lstStyle/>
          <a:p>
            <a:endParaRPr>
              <a:latin typeface="Times New Roman"/>
              <a:cs typeface="Times New Roman"/>
            </a:endParaRPr>
          </a:p>
        </p:txBody>
      </p:sp>
      <p:sp>
        <p:nvSpPr>
          <p:cNvPr id="6" name="object 6"/>
          <p:cNvSpPr txBox="1">
            <a:spLocks noGrp="1"/>
          </p:cNvSpPr>
          <p:nvPr>
            <p:ph type="title"/>
          </p:nvPr>
        </p:nvSpPr>
        <p:spPr>
          <a:xfrm>
            <a:off x="5767516" y="511660"/>
            <a:ext cx="7263038" cy="1767150"/>
          </a:xfrm>
          <a:prstGeom prst="rect">
            <a:avLst/>
          </a:prstGeom>
        </p:spPr>
        <p:txBody>
          <a:bodyPr vert="horz" wrap="square" lIns="0" tIns="12700" rIns="0" bIns="0" rtlCol="0" anchor="t">
            <a:spAutoFit/>
          </a:bodyPr>
          <a:lstStyle/>
          <a:p>
            <a:pPr marL="12700">
              <a:lnSpc>
                <a:spcPct val="100000"/>
              </a:lnSpc>
              <a:spcBef>
                <a:spcPts val="100"/>
              </a:spcBef>
            </a:pPr>
            <a:r>
              <a:rPr sz="11400" spc="265"/>
              <a:t>Why</a:t>
            </a:r>
            <a:r>
              <a:rPr sz="11400" spc="-915"/>
              <a:t> </a:t>
            </a:r>
            <a:r>
              <a:rPr sz="11400" spc="-1205"/>
              <a:t>A</a:t>
            </a:r>
            <a:r>
              <a:rPr sz="11400" spc="-400"/>
              <a:t>W</a:t>
            </a:r>
            <a:r>
              <a:rPr sz="11400" spc="75"/>
              <a:t>S</a:t>
            </a:r>
            <a:r>
              <a:rPr lang="en-US" sz="11400" spc="75"/>
              <a:t>?</a:t>
            </a:r>
            <a:endParaRPr lang="en-US" sz="11400"/>
          </a:p>
        </p:txBody>
      </p:sp>
      <p:sp>
        <p:nvSpPr>
          <p:cNvPr id="7" name="object 7"/>
          <p:cNvSpPr txBox="1"/>
          <p:nvPr/>
        </p:nvSpPr>
        <p:spPr>
          <a:xfrm>
            <a:off x="331220" y="4456536"/>
            <a:ext cx="2767330" cy="1276350"/>
          </a:xfrm>
          <a:prstGeom prst="rect">
            <a:avLst/>
          </a:prstGeom>
        </p:spPr>
        <p:txBody>
          <a:bodyPr vert="horz" wrap="square" lIns="0" tIns="31115" rIns="0" bIns="0" rtlCol="0" anchor="t">
            <a:spAutoFit/>
          </a:bodyPr>
          <a:lstStyle/>
          <a:p>
            <a:pPr marL="12065" marR="5080" indent="13970" algn="ctr">
              <a:lnSpc>
                <a:spcPct val="110600"/>
              </a:lnSpc>
              <a:spcBef>
                <a:spcPts val="245"/>
              </a:spcBef>
            </a:pPr>
            <a:r>
              <a:rPr sz="2750" spc="-75">
                <a:solidFill>
                  <a:srgbClr val="FF9F81"/>
                </a:solidFill>
                <a:latin typeface="Times New Roman"/>
                <a:cs typeface="Arial"/>
              </a:rPr>
              <a:t>Globally</a:t>
            </a:r>
            <a:r>
              <a:rPr sz="2750" spc="-150">
                <a:solidFill>
                  <a:srgbClr val="FF9F81"/>
                </a:solidFill>
                <a:latin typeface="Times New Roman"/>
                <a:cs typeface="Arial"/>
              </a:rPr>
              <a:t> </a:t>
            </a:r>
            <a:r>
              <a:rPr sz="2750" spc="-10">
                <a:solidFill>
                  <a:srgbClr val="FF9F81"/>
                </a:solidFill>
                <a:latin typeface="Times New Roman"/>
                <a:cs typeface="Arial"/>
              </a:rPr>
              <a:t>available </a:t>
            </a:r>
            <a:r>
              <a:rPr sz="2250" spc="-180">
                <a:solidFill>
                  <a:srgbClr val="212121"/>
                </a:solidFill>
                <a:latin typeface="Times New Roman"/>
                <a:cs typeface="Arial"/>
              </a:rPr>
              <a:t>Can</a:t>
            </a:r>
            <a:r>
              <a:rPr sz="2250" spc="-185">
                <a:solidFill>
                  <a:srgbClr val="212121"/>
                </a:solidFill>
                <a:latin typeface="Times New Roman"/>
                <a:cs typeface="Arial"/>
              </a:rPr>
              <a:t> </a:t>
            </a:r>
            <a:r>
              <a:rPr sz="2250" spc="-125">
                <a:solidFill>
                  <a:srgbClr val="212121"/>
                </a:solidFill>
                <a:latin typeface="Times New Roman"/>
                <a:cs typeface="Arial"/>
              </a:rPr>
              <a:t>be</a:t>
            </a:r>
            <a:r>
              <a:rPr sz="2250" spc="-180">
                <a:solidFill>
                  <a:srgbClr val="212121"/>
                </a:solidFill>
                <a:latin typeface="Times New Roman"/>
                <a:cs typeface="Arial"/>
              </a:rPr>
              <a:t> </a:t>
            </a:r>
            <a:r>
              <a:rPr sz="2250" spc="-120">
                <a:solidFill>
                  <a:srgbClr val="212121"/>
                </a:solidFill>
                <a:latin typeface="Times New Roman"/>
                <a:cs typeface="Arial"/>
              </a:rPr>
              <a:t>deployed</a:t>
            </a:r>
            <a:r>
              <a:rPr sz="2250" spc="-185">
                <a:solidFill>
                  <a:srgbClr val="212121"/>
                </a:solidFill>
                <a:latin typeface="Times New Roman"/>
                <a:cs typeface="Arial"/>
              </a:rPr>
              <a:t> </a:t>
            </a:r>
            <a:r>
              <a:rPr sz="2250" spc="-75">
                <a:solidFill>
                  <a:srgbClr val="212121"/>
                </a:solidFill>
                <a:latin typeface="Times New Roman"/>
                <a:cs typeface="Arial"/>
              </a:rPr>
              <a:t>across </a:t>
            </a:r>
            <a:r>
              <a:rPr sz="2250">
                <a:solidFill>
                  <a:srgbClr val="212121"/>
                </a:solidFill>
                <a:latin typeface="Times New Roman"/>
                <a:cs typeface="Arial"/>
              </a:rPr>
              <a:t>multiple</a:t>
            </a:r>
            <a:r>
              <a:rPr sz="2250" spc="-190">
                <a:solidFill>
                  <a:srgbClr val="212121"/>
                </a:solidFill>
                <a:latin typeface="Times New Roman"/>
                <a:cs typeface="Arial"/>
              </a:rPr>
              <a:t> </a:t>
            </a:r>
            <a:r>
              <a:rPr sz="2250" spc="-10">
                <a:solidFill>
                  <a:srgbClr val="212121"/>
                </a:solidFill>
                <a:latin typeface="Times New Roman"/>
                <a:cs typeface="Arial"/>
              </a:rPr>
              <a:t>regions</a:t>
            </a:r>
            <a:endParaRPr sz="2250">
              <a:latin typeface="Times New Roman"/>
              <a:cs typeface="Arial"/>
            </a:endParaRPr>
          </a:p>
        </p:txBody>
      </p:sp>
      <p:sp>
        <p:nvSpPr>
          <p:cNvPr id="8" name="object 8"/>
          <p:cNvSpPr txBox="1"/>
          <p:nvPr/>
        </p:nvSpPr>
        <p:spPr>
          <a:xfrm>
            <a:off x="3168227" y="4374793"/>
            <a:ext cx="3435350" cy="1647825"/>
          </a:xfrm>
          <a:prstGeom prst="rect">
            <a:avLst/>
          </a:prstGeom>
        </p:spPr>
        <p:txBody>
          <a:bodyPr vert="horz" wrap="square" lIns="0" tIns="75565" rIns="0" bIns="0" rtlCol="0" anchor="t">
            <a:spAutoFit/>
          </a:bodyPr>
          <a:lstStyle/>
          <a:p>
            <a:pPr marL="57785" algn="ctr">
              <a:lnSpc>
                <a:spcPct val="100000"/>
              </a:lnSpc>
              <a:spcBef>
                <a:spcPts val="595"/>
              </a:spcBef>
            </a:pPr>
            <a:r>
              <a:rPr sz="2750" spc="-10">
                <a:solidFill>
                  <a:srgbClr val="FF9F81"/>
                </a:solidFill>
                <a:latin typeface="Times New Roman"/>
                <a:cs typeface="Arial"/>
              </a:rPr>
              <a:t>Scalability</a:t>
            </a:r>
            <a:endParaRPr sz="2750">
              <a:latin typeface="Times New Roman"/>
              <a:cs typeface="Arial"/>
            </a:endParaRPr>
          </a:p>
          <a:p>
            <a:pPr marL="12065" marR="5080" algn="ctr">
              <a:lnSpc>
                <a:spcPct val="108300"/>
              </a:lnSpc>
              <a:spcBef>
                <a:spcPts val="200"/>
              </a:spcBef>
            </a:pPr>
            <a:r>
              <a:rPr sz="2250" spc="-180">
                <a:solidFill>
                  <a:srgbClr val="212121"/>
                </a:solidFill>
                <a:latin typeface="Times New Roman"/>
                <a:cs typeface="Arial"/>
              </a:rPr>
              <a:t>Can</a:t>
            </a:r>
            <a:r>
              <a:rPr sz="2250" spc="-190">
                <a:solidFill>
                  <a:srgbClr val="212121"/>
                </a:solidFill>
                <a:latin typeface="Times New Roman"/>
                <a:cs typeface="Arial"/>
              </a:rPr>
              <a:t> </a:t>
            </a:r>
            <a:r>
              <a:rPr sz="2250" spc="-85">
                <a:solidFill>
                  <a:srgbClr val="212121"/>
                </a:solidFill>
                <a:latin typeface="Times New Roman"/>
                <a:cs typeface="Arial"/>
              </a:rPr>
              <a:t>easily</a:t>
            </a:r>
            <a:r>
              <a:rPr sz="2250" spc="-190">
                <a:solidFill>
                  <a:srgbClr val="212121"/>
                </a:solidFill>
                <a:latin typeface="Times New Roman"/>
                <a:cs typeface="Arial"/>
              </a:rPr>
              <a:t> </a:t>
            </a:r>
            <a:r>
              <a:rPr sz="2250" spc="-95">
                <a:solidFill>
                  <a:srgbClr val="212121"/>
                </a:solidFill>
                <a:latin typeface="Times New Roman"/>
                <a:cs typeface="Arial"/>
              </a:rPr>
              <a:t>scale</a:t>
            </a:r>
            <a:r>
              <a:rPr sz="2250" spc="-190">
                <a:solidFill>
                  <a:srgbClr val="212121"/>
                </a:solidFill>
                <a:latin typeface="Times New Roman"/>
                <a:cs typeface="Arial"/>
              </a:rPr>
              <a:t> </a:t>
            </a:r>
            <a:r>
              <a:rPr sz="2250" spc="-35">
                <a:solidFill>
                  <a:srgbClr val="212121"/>
                </a:solidFill>
                <a:latin typeface="Times New Roman"/>
                <a:cs typeface="Arial"/>
              </a:rPr>
              <a:t>up</a:t>
            </a:r>
            <a:r>
              <a:rPr sz="2250" spc="-190">
                <a:solidFill>
                  <a:srgbClr val="212121"/>
                </a:solidFill>
                <a:latin typeface="Times New Roman"/>
                <a:cs typeface="Arial"/>
              </a:rPr>
              <a:t> </a:t>
            </a:r>
            <a:r>
              <a:rPr sz="2250" spc="-85">
                <a:solidFill>
                  <a:srgbClr val="212121"/>
                </a:solidFill>
                <a:latin typeface="Times New Roman"/>
                <a:cs typeface="Arial"/>
              </a:rPr>
              <a:t>or</a:t>
            </a:r>
            <a:r>
              <a:rPr sz="2250" spc="-185">
                <a:solidFill>
                  <a:srgbClr val="212121"/>
                </a:solidFill>
                <a:latin typeface="Times New Roman"/>
                <a:cs typeface="Arial"/>
              </a:rPr>
              <a:t> </a:t>
            </a:r>
            <a:r>
              <a:rPr sz="2250" spc="-20">
                <a:solidFill>
                  <a:srgbClr val="212121"/>
                </a:solidFill>
                <a:latin typeface="Times New Roman"/>
                <a:cs typeface="Arial"/>
              </a:rPr>
              <a:t>scale </a:t>
            </a:r>
            <a:r>
              <a:rPr sz="2250" spc="-100">
                <a:solidFill>
                  <a:srgbClr val="212121"/>
                </a:solidFill>
                <a:latin typeface="Times New Roman"/>
                <a:cs typeface="Arial"/>
              </a:rPr>
              <a:t>down</a:t>
            </a:r>
            <a:r>
              <a:rPr sz="2250" spc="-175">
                <a:solidFill>
                  <a:srgbClr val="212121"/>
                </a:solidFill>
                <a:latin typeface="Times New Roman"/>
                <a:cs typeface="Arial"/>
              </a:rPr>
              <a:t> </a:t>
            </a:r>
            <a:r>
              <a:rPr sz="2250" spc="-40">
                <a:solidFill>
                  <a:srgbClr val="212121"/>
                </a:solidFill>
                <a:latin typeface="Times New Roman"/>
                <a:cs typeface="Arial"/>
              </a:rPr>
              <a:t>the</a:t>
            </a:r>
            <a:r>
              <a:rPr sz="2250" spc="-170">
                <a:solidFill>
                  <a:srgbClr val="212121"/>
                </a:solidFill>
                <a:latin typeface="Times New Roman"/>
                <a:cs typeface="Arial"/>
              </a:rPr>
              <a:t> </a:t>
            </a:r>
            <a:r>
              <a:rPr sz="2250" spc="-105">
                <a:solidFill>
                  <a:srgbClr val="212121"/>
                </a:solidFill>
                <a:latin typeface="Times New Roman"/>
                <a:cs typeface="Arial"/>
              </a:rPr>
              <a:t>resources</a:t>
            </a:r>
            <a:r>
              <a:rPr sz="2250" spc="-170">
                <a:solidFill>
                  <a:srgbClr val="212121"/>
                </a:solidFill>
                <a:latin typeface="Times New Roman"/>
                <a:cs typeface="Arial"/>
              </a:rPr>
              <a:t> </a:t>
            </a:r>
            <a:r>
              <a:rPr sz="2250" spc="-110">
                <a:solidFill>
                  <a:srgbClr val="212121"/>
                </a:solidFill>
                <a:latin typeface="Times New Roman"/>
                <a:cs typeface="Arial"/>
              </a:rPr>
              <a:t>based</a:t>
            </a:r>
            <a:r>
              <a:rPr sz="2250" spc="-170">
                <a:solidFill>
                  <a:srgbClr val="212121"/>
                </a:solidFill>
                <a:latin typeface="Times New Roman"/>
                <a:cs typeface="Arial"/>
              </a:rPr>
              <a:t> </a:t>
            </a:r>
            <a:r>
              <a:rPr sz="2250" spc="-25">
                <a:solidFill>
                  <a:srgbClr val="212121"/>
                </a:solidFill>
                <a:latin typeface="Times New Roman"/>
                <a:cs typeface="Arial"/>
              </a:rPr>
              <a:t>on </a:t>
            </a:r>
            <a:r>
              <a:rPr sz="2250" spc="-40">
                <a:solidFill>
                  <a:srgbClr val="212121"/>
                </a:solidFill>
                <a:latin typeface="Times New Roman"/>
                <a:cs typeface="Arial"/>
              </a:rPr>
              <a:t>applications</a:t>
            </a:r>
            <a:r>
              <a:rPr sz="2250" spc="-155">
                <a:solidFill>
                  <a:srgbClr val="212121"/>
                </a:solidFill>
                <a:latin typeface="Times New Roman"/>
                <a:cs typeface="Arial"/>
              </a:rPr>
              <a:t> </a:t>
            </a:r>
            <a:r>
              <a:rPr sz="2250" spc="-10">
                <a:solidFill>
                  <a:srgbClr val="212121"/>
                </a:solidFill>
                <a:latin typeface="Times New Roman"/>
                <a:cs typeface="Arial"/>
              </a:rPr>
              <a:t>demand</a:t>
            </a:r>
            <a:endParaRPr sz="2250">
              <a:latin typeface="Times New Roman"/>
              <a:cs typeface="Arial"/>
            </a:endParaRPr>
          </a:p>
        </p:txBody>
      </p:sp>
      <p:sp>
        <p:nvSpPr>
          <p:cNvPr id="9" name="object 9"/>
          <p:cNvSpPr txBox="1"/>
          <p:nvPr/>
        </p:nvSpPr>
        <p:spPr>
          <a:xfrm>
            <a:off x="6832630" y="4374306"/>
            <a:ext cx="3389629" cy="1647825"/>
          </a:xfrm>
          <a:prstGeom prst="rect">
            <a:avLst/>
          </a:prstGeom>
        </p:spPr>
        <p:txBody>
          <a:bodyPr vert="horz" wrap="square" lIns="0" tIns="75565" rIns="0" bIns="0" rtlCol="0" anchor="t">
            <a:spAutoFit/>
          </a:bodyPr>
          <a:lstStyle/>
          <a:p>
            <a:pPr marL="59055" algn="ctr">
              <a:lnSpc>
                <a:spcPct val="100000"/>
              </a:lnSpc>
              <a:spcBef>
                <a:spcPts val="595"/>
              </a:spcBef>
            </a:pPr>
            <a:r>
              <a:rPr sz="2750" spc="-10">
                <a:solidFill>
                  <a:srgbClr val="FF9F81"/>
                </a:solidFill>
                <a:latin typeface="Times New Roman"/>
                <a:cs typeface="Arial"/>
              </a:rPr>
              <a:t>Security</a:t>
            </a:r>
            <a:endParaRPr sz="2750">
              <a:latin typeface="Times New Roman"/>
              <a:cs typeface="Arial"/>
            </a:endParaRPr>
          </a:p>
          <a:p>
            <a:pPr marL="12700" marR="5080" algn="ctr">
              <a:lnSpc>
                <a:spcPct val="108300"/>
              </a:lnSpc>
              <a:spcBef>
                <a:spcPts val="200"/>
              </a:spcBef>
            </a:pPr>
            <a:r>
              <a:rPr sz="2250" spc="-325">
                <a:solidFill>
                  <a:srgbClr val="212121"/>
                </a:solidFill>
                <a:latin typeface="Times New Roman"/>
                <a:cs typeface="Arial"/>
              </a:rPr>
              <a:t>AWS</a:t>
            </a:r>
            <a:r>
              <a:rPr lang="en-US" sz="2250" spc="-165">
                <a:solidFill>
                  <a:srgbClr val="212121"/>
                </a:solidFill>
                <a:latin typeface="Times New Roman"/>
                <a:cs typeface="Arial"/>
              </a:rPr>
              <a:t>  </a:t>
            </a:r>
            <a:r>
              <a:rPr sz="2250" spc="-60">
                <a:solidFill>
                  <a:srgbClr val="212121"/>
                </a:solidFill>
                <a:latin typeface="Times New Roman"/>
                <a:cs typeface="Arial"/>
              </a:rPr>
              <a:t>security</a:t>
            </a:r>
            <a:r>
              <a:rPr sz="2250" spc="-165">
                <a:solidFill>
                  <a:srgbClr val="212121"/>
                </a:solidFill>
                <a:latin typeface="Times New Roman"/>
                <a:cs typeface="Arial"/>
              </a:rPr>
              <a:t> </a:t>
            </a:r>
            <a:r>
              <a:rPr sz="2250" spc="-10">
                <a:solidFill>
                  <a:srgbClr val="212121"/>
                </a:solidFill>
                <a:latin typeface="Times New Roman"/>
                <a:cs typeface="Arial"/>
              </a:rPr>
              <a:t>features </a:t>
            </a:r>
            <a:r>
              <a:rPr sz="2250" spc="-100">
                <a:solidFill>
                  <a:srgbClr val="212121"/>
                </a:solidFill>
                <a:latin typeface="Times New Roman"/>
                <a:cs typeface="Arial"/>
              </a:rPr>
              <a:t>enables</a:t>
            </a:r>
            <a:r>
              <a:rPr sz="2250" spc="-160">
                <a:solidFill>
                  <a:srgbClr val="212121"/>
                </a:solidFill>
                <a:latin typeface="Times New Roman"/>
                <a:cs typeface="Arial"/>
              </a:rPr>
              <a:t> </a:t>
            </a:r>
            <a:r>
              <a:rPr sz="2250">
                <a:solidFill>
                  <a:srgbClr val="212121"/>
                </a:solidFill>
                <a:latin typeface="Times New Roman"/>
                <a:cs typeface="Arial"/>
              </a:rPr>
              <a:t>to</a:t>
            </a:r>
            <a:r>
              <a:rPr sz="2250" spc="-160">
                <a:solidFill>
                  <a:srgbClr val="212121"/>
                </a:solidFill>
                <a:latin typeface="Times New Roman"/>
                <a:cs typeface="Arial"/>
              </a:rPr>
              <a:t> </a:t>
            </a:r>
            <a:r>
              <a:rPr lang="en-US" sz="2250">
                <a:solidFill>
                  <a:srgbClr val="212121"/>
                </a:solidFill>
                <a:latin typeface="Times New Roman"/>
                <a:cs typeface="Arial"/>
              </a:rPr>
              <a:t>build</a:t>
            </a:r>
            <a:r>
              <a:rPr sz="2250" spc="-155">
                <a:solidFill>
                  <a:srgbClr val="212121"/>
                </a:solidFill>
                <a:latin typeface="Times New Roman"/>
                <a:cs typeface="Arial"/>
              </a:rPr>
              <a:t> </a:t>
            </a:r>
            <a:r>
              <a:rPr sz="2250" spc="-110">
                <a:solidFill>
                  <a:srgbClr val="212121"/>
                </a:solidFill>
                <a:latin typeface="Times New Roman"/>
                <a:cs typeface="Arial"/>
              </a:rPr>
              <a:t>a</a:t>
            </a:r>
            <a:r>
              <a:rPr sz="2250" spc="-160">
                <a:solidFill>
                  <a:srgbClr val="212121"/>
                </a:solidFill>
                <a:latin typeface="Times New Roman"/>
                <a:cs typeface="Arial"/>
              </a:rPr>
              <a:t> </a:t>
            </a:r>
            <a:r>
              <a:rPr sz="2250" spc="-110">
                <a:solidFill>
                  <a:srgbClr val="212121"/>
                </a:solidFill>
                <a:latin typeface="Times New Roman"/>
                <a:cs typeface="Arial"/>
              </a:rPr>
              <a:t>secure</a:t>
            </a:r>
            <a:r>
              <a:rPr sz="2250" spc="-155">
                <a:solidFill>
                  <a:srgbClr val="212121"/>
                </a:solidFill>
                <a:latin typeface="Times New Roman"/>
                <a:cs typeface="Arial"/>
              </a:rPr>
              <a:t> </a:t>
            </a:r>
            <a:r>
              <a:rPr sz="2250" spc="-30">
                <a:solidFill>
                  <a:srgbClr val="212121"/>
                </a:solidFill>
                <a:latin typeface="Times New Roman"/>
                <a:cs typeface="Arial"/>
              </a:rPr>
              <a:t>and compliant</a:t>
            </a:r>
            <a:r>
              <a:rPr sz="2250" spc="-130">
                <a:solidFill>
                  <a:srgbClr val="212121"/>
                </a:solidFill>
                <a:latin typeface="Times New Roman"/>
                <a:cs typeface="Arial"/>
              </a:rPr>
              <a:t> </a:t>
            </a:r>
            <a:r>
              <a:rPr sz="2250" spc="-10">
                <a:solidFill>
                  <a:srgbClr val="212121"/>
                </a:solidFill>
                <a:latin typeface="Times New Roman"/>
                <a:cs typeface="Arial"/>
              </a:rPr>
              <a:t>applications</a:t>
            </a:r>
            <a:endParaRPr sz="2250">
              <a:latin typeface="Times New Roman"/>
              <a:cs typeface="Arial"/>
            </a:endParaRPr>
          </a:p>
        </p:txBody>
      </p:sp>
      <p:sp>
        <p:nvSpPr>
          <p:cNvPr id="10" name="object 10"/>
          <p:cNvSpPr txBox="1"/>
          <p:nvPr/>
        </p:nvSpPr>
        <p:spPr>
          <a:xfrm>
            <a:off x="10538602" y="4374793"/>
            <a:ext cx="3231584" cy="2385461"/>
          </a:xfrm>
          <a:prstGeom prst="rect">
            <a:avLst/>
          </a:prstGeom>
        </p:spPr>
        <p:txBody>
          <a:bodyPr vert="horz" wrap="square" lIns="0" tIns="75565" rIns="0" bIns="0" rtlCol="0" anchor="t">
            <a:spAutoFit/>
          </a:bodyPr>
          <a:lstStyle/>
          <a:p>
            <a:pPr marL="59055" algn="ctr">
              <a:lnSpc>
                <a:spcPct val="100000"/>
              </a:lnSpc>
              <a:spcBef>
                <a:spcPts val="595"/>
              </a:spcBef>
            </a:pPr>
            <a:r>
              <a:rPr sz="2750" spc="-10">
                <a:solidFill>
                  <a:srgbClr val="FF9F81"/>
                </a:solidFill>
                <a:latin typeface="Times New Roman"/>
                <a:cs typeface="Arial"/>
              </a:rPr>
              <a:t>Flexibility</a:t>
            </a:r>
            <a:endParaRPr sz="2750">
              <a:latin typeface="Times New Roman"/>
              <a:cs typeface="Arial"/>
            </a:endParaRPr>
          </a:p>
          <a:p>
            <a:pPr marL="12700" marR="5080" indent="-635" algn="ctr">
              <a:lnSpc>
                <a:spcPct val="109000"/>
              </a:lnSpc>
              <a:spcBef>
                <a:spcPts val="180"/>
              </a:spcBef>
            </a:pPr>
            <a:r>
              <a:rPr sz="2250" spc="-125">
                <a:solidFill>
                  <a:srgbClr val="212121"/>
                </a:solidFill>
                <a:latin typeface="Times New Roman"/>
                <a:cs typeface="Arial"/>
              </a:rPr>
              <a:t>Provides</a:t>
            </a:r>
            <a:r>
              <a:rPr sz="2250" spc="-170">
                <a:solidFill>
                  <a:srgbClr val="212121"/>
                </a:solidFill>
                <a:latin typeface="Times New Roman"/>
                <a:cs typeface="Arial"/>
              </a:rPr>
              <a:t> </a:t>
            </a:r>
            <a:r>
              <a:rPr sz="2250" spc="-85">
                <a:solidFill>
                  <a:srgbClr val="212121"/>
                </a:solidFill>
                <a:latin typeface="Times New Roman"/>
                <a:cs typeface="Arial"/>
              </a:rPr>
              <a:t>wide</a:t>
            </a:r>
            <a:r>
              <a:rPr sz="2250" spc="-170">
                <a:solidFill>
                  <a:srgbClr val="212121"/>
                </a:solidFill>
                <a:latin typeface="Times New Roman"/>
                <a:cs typeface="Arial"/>
              </a:rPr>
              <a:t> </a:t>
            </a:r>
            <a:r>
              <a:rPr sz="2250" spc="-110">
                <a:solidFill>
                  <a:srgbClr val="212121"/>
                </a:solidFill>
                <a:latin typeface="Times New Roman"/>
                <a:cs typeface="Arial"/>
              </a:rPr>
              <a:t>range</a:t>
            </a:r>
            <a:r>
              <a:rPr sz="2250" spc="-170">
                <a:solidFill>
                  <a:srgbClr val="212121"/>
                </a:solidFill>
                <a:latin typeface="Times New Roman"/>
                <a:cs typeface="Arial"/>
              </a:rPr>
              <a:t> </a:t>
            </a:r>
            <a:r>
              <a:rPr sz="2250" spc="-25">
                <a:solidFill>
                  <a:srgbClr val="212121"/>
                </a:solidFill>
                <a:latin typeface="Times New Roman"/>
                <a:cs typeface="Arial"/>
              </a:rPr>
              <a:t>of </a:t>
            </a:r>
            <a:r>
              <a:rPr sz="2250" spc="-40">
                <a:solidFill>
                  <a:srgbClr val="212121"/>
                </a:solidFill>
                <a:latin typeface="Times New Roman"/>
                <a:cs typeface="Arial"/>
              </a:rPr>
              <a:t>applications</a:t>
            </a:r>
            <a:r>
              <a:rPr sz="2250" spc="-175">
                <a:solidFill>
                  <a:srgbClr val="212121"/>
                </a:solidFill>
                <a:latin typeface="Times New Roman"/>
                <a:cs typeface="Arial"/>
              </a:rPr>
              <a:t> </a:t>
            </a:r>
            <a:r>
              <a:rPr sz="2250" spc="-70">
                <a:solidFill>
                  <a:srgbClr val="212121"/>
                </a:solidFill>
                <a:latin typeface="Times New Roman"/>
                <a:cs typeface="Arial"/>
              </a:rPr>
              <a:t>and</a:t>
            </a:r>
            <a:r>
              <a:rPr sz="2250" spc="-175">
                <a:solidFill>
                  <a:srgbClr val="212121"/>
                </a:solidFill>
                <a:latin typeface="Times New Roman"/>
                <a:cs typeface="Arial"/>
              </a:rPr>
              <a:t> </a:t>
            </a:r>
            <a:r>
              <a:rPr sz="2250" spc="-10">
                <a:solidFill>
                  <a:srgbClr val="212121"/>
                </a:solidFill>
                <a:latin typeface="Times New Roman"/>
                <a:cs typeface="Arial"/>
              </a:rPr>
              <a:t>services </a:t>
            </a:r>
            <a:r>
              <a:rPr sz="2250" spc="-45">
                <a:solidFill>
                  <a:srgbClr val="212121"/>
                </a:solidFill>
                <a:latin typeface="Times New Roman"/>
                <a:cs typeface="Arial"/>
              </a:rPr>
              <a:t>which</a:t>
            </a:r>
            <a:r>
              <a:rPr sz="2250" spc="-190">
                <a:solidFill>
                  <a:srgbClr val="212121"/>
                </a:solidFill>
                <a:latin typeface="Times New Roman"/>
                <a:cs typeface="Arial"/>
              </a:rPr>
              <a:t> </a:t>
            </a:r>
            <a:r>
              <a:rPr sz="2250" spc="-70">
                <a:solidFill>
                  <a:srgbClr val="212121"/>
                </a:solidFill>
                <a:latin typeface="Times New Roman"/>
                <a:cs typeface="Arial"/>
              </a:rPr>
              <a:t>helps</a:t>
            </a:r>
            <a:r>
              <a:rPr sz="2250" spc="-185">
                <a:solidFill>
                  <a:srgbClr val="212121"/>
                </a:solidFill>
                <a:latin typeface="Times New Roman"/>
                <a:cs typeface="Arial"/>
              </a:rPr>
              <a:t> </a:t>
            </a:r>
            <a:r>
              <a:rPr sz="2250" spc="-35">
                <a:solidFill>
                  <a:srgbClr val="212121"/>
                </a:solidFill>
                <a:latin typeface="Times New Roman"/>
                <a:cs typeface="Arial"/>
              </a:rPr>
              <a:t>us</a:t>
            </a:r>
            <a:r>
              <a:rPr sz="2250" spc="-190">
                <a:solidFill>
                  <a:srgbClr val="212121"/>
                </a:solidFill>
                <a:latin typeface="Times New Roman"/>
                <a:cs typeface="Arial"/>
              </a:rPr>
              <a:t> </a:t>
            </a:r>
            <a:r>
              <a:rPr sz="2250">
                <a:solidFill>
                  <a:srgbClr val="212121"/>
                </a:solidFill>
                <a:latin typeface="Times New Roman"/>
                <a:cs typeface="Arial"/>
              </a:rPr>
              <a:t>to</a:t>
            </a:r>
            <a:r>
              <a:rPr sz="2250" spc="-185">
                <a:solidFill>
                  <a:srgbClr val="212121"/>
                </a:solidFill>
                <a:latin typeface="Times New Roman"/>
                <a:cs typeface="Arial"/>
              </a:rPr>
              <a:t> </a:t>
            </a:r>
            <a:r>
              <a:rPr sz="2250" spc="-120">
                <a:solidFill>
                  <a:srgbClr val="212121"/>
                </a:solidFill>
                <a:latin typeface="Times New Roman"/>
                <a:cs typeface="Arial"/>
              </a:rPr>
              <a:t>choose</a:t>
            </a:r>
            <a:r>
              <a:rPr sz="2250" spc="-185">
                <a:solidFill>
                  <a:srgbClr val="212121"/>
                </a:solidFill>
                <a:latin typeface="Times New Roman"/>
                <a:cs typeface="Arial"/>
              </a:rPr>
              <a:t> </a:t>
            </a:r>
            <a:r>
              <a:rPr sz="2250" spc="-25">
                <a:solidFill>
                  <a:srgbClr val="212121"/>
                </a:solidFill>
                <a:latin typeface="Times New Roman"/>
                <a:cs typeface="Arial"/>
              </a:rPr>
              <a:t>the </a:t>
            </a:r>
            <a:r>
              <a:rPr sz="2250" spc="-55">
                <a:solidFill>
                  <a:srgbClr val="212121"/>
                </a:solidFill>
                <a:latin typeface="Times New Roman"/>
                <a:cs typeface="Arial"/>
              </a:rPr>
              <a:t>best</a:t>
            </a:r>
            <a:r>
              <a:rPr sz="2250" spc="-185">
                <a:solidFill>
                  <a:srgbClr val="212121"/>
                </a:solidFill>
                <a:latin typeface="Times New Roman"/>
                <a:cs typeface="Arial"/>
              </a:rPr>
              <a:t> </a:t>
            </a:r>
            <a:r>
              <a:rPr sz="2250" spc="-110">
                <a:solidFill>
                  <a:srgbClr val="212121"/>
                </a:solidFill>
                <a:latin typeface="Times New Roman"/>
                <a:cs typeface="Arial"/>
              </a:rPr>
              <a:t>based</a:t>
            </a:r>
            <a:r>
              <a:rPr sz="2250" spc="-180">
                <a:solidFill>
                  <a:srgbClr val="212121"/>
                </a:solidFill>
                <a:latin typeface="Times New Roman"/>
                <a:cs typeface="Arial"/>
              </a:rPr>
              <a:t> </a:t>
            </a:r>
            <a:r>
              <a:rPr sz="2250" spc="-80">
                <a:solidFill>
                  <a:srgbClr val="212121"/>
                </a:solidFill>
                <a:latin typeface="Times New Roman"/>
                <a:cs typeface="Arial"/>
              </a:rPr>
              <a:t>on</a:t>
            </a:r>
            <a:r>
              <a:rPr sz="2250" spc="-185">
                <a:solidFill>
                  <a:srgbClr val="212121"/>
                </a:solidFill>
                <a:latin typeface="Times New Roman"/>
                <a:cs typeface="Arial"/>
              </a:rPr>
              <a:t> </a:t>
            </a:r>
            <a:r>
              <a:rPr sz="2250" spc="-25">
                <a:solidFill>
                  <a:srgbClr val="212121"/>
                </a:solidFill>
                <a:latin typeface="Times New Roman"/>
                <a:cs typeface="Arial"/>
              </a:rPr>
              <a:t>our </a:t>
            </a:r>
            <a:r>
              <a:rPr sz="2250" spc="-10">
                <a:solidFill>
                  <a:srgbClr val="212121"/>
                </a:solidFill>
                <a:latin typeface="Times New Roman"/>
                <a:cs typeface="Arial"/>
              </a:rPr>
              <a:t>requirement</a:t>
            </a:r>
            <a:endParaRPr sz="2250">
              <a:latin typeface="Times New Roman"/>
              <a:cs typeface="Arial"/>
            </a:endParaRPr>
          </a:p>
        </p:txBody>
      </p:sp>
      <p:sp>
        <p:nvSpPr>
          <p:cNvPr id="11" name="object 11"/>
          <p:cNvSpPr txBox="1"/>
          <p:nvPr/>
        </p:nvSpPr>
        <p:spPr>
          <a:xfrm>
            <a:off x="14366211" y="4379859"/>
            <a:ext cx="3356610" cy="1642745"/>
          </a:xfrm>
          <a:prstGeom prst="rect">
            <a:avLst/>
          </a:prstGeom>
        </p:spPr>
        <p:txBody>
          <a:bodyPr vert="horz" wrap="square" lIns="0" tIns="73025" rIns="0" bIns="0" rtlCol="0" anchor="t">
            <a:spAutoFit/>
          </a:bodyPr>
          <a:lstStyle/>
          <a:p>
            <a:pPr marR="56515" algn="ctr">
              <a:lnSpc>
                <a:spcPct val="100000"/>
              </a:lnSpc>
              <a:spcBef>
                <a:spcPts val="575"/>
              </a:spcBef>
            </a:pPr>
            <a:r>
              <a:rPr sz="2750" spc="-114">
                <a:solidFill>
                  <a:srgbClr val="FF9F81"/>
                </a:solidFill>
                <a:latin typeface="Times New Roman"/>
                <a:cs typeface="Arial"/>
              </a:rPr>
              <a:t>Cost</a:t>
            </a:r>
            <a:r>
              <a:rPr sz="2750" spc="-204">
                <a:solidFill>
                  <a:srgbClr val="FF9F81"/>
                </a:solidFill>
                <a:latin typeface="Times New Roman"/>
                <a:cs typeface="Arial"/>
              </a:rPr>
              <a:t> </a:t>
            </a:r>
            <a:r>
              <a:rPr sz="2750" spc="-10">
                <a:solidFill>
                  <a:srgbClr val="FF9F81"/>
                </a:solidFill>
                <a:latin typeface="Times New Roman"/>
                <a:cs typeface="Arial"/>
              </a:rPr>
              <a:t>Effective</a:t>
            </a:r>
            <a:endParaRPr sz="2750">
              <a:latin typeface="Times New Roman"/>
              <a:cs typeface="Arial"/>
            </a:endParaRPr>
          </a:p>
          <a:p>
            <a:pPr marL="12700" marR="5080" algn="ctr">
              <a:lnSpc>
                <a:spcPct val="108300"/>
              </a:lnSpc>
              <a:spcBef>
                <a:spcPts val="180"/>
              </a:spcBef>
            </a:pPr>
            <a:r>
              <a:rPr sz="2250" spc="-240">
                <a:solidFill>
                  <a:srgbClr val="212121"/>
                </a:solidFill>
                <a:latin typeface="Times New Roman"/>
                <a:cs typeface="Arial"/>
              </a:rPr>
              <a:t>Pay</a:t>
            </a:r>
            <a:r>
              <a:rPr sz="2250" spc="-195">
                <a:solidFill>
                  <a:srgbClr val="212121"/>
                </a:solidFill>
                <a:latin typeface="Times New Roman"/>
                <a:cs typeface="Arial"/>
              </a:rPr>
              <a:t> </a:t>
            </a:r>
            <a:r>
              <a:rPr sz="2250" spc="-90">
                <a:solidFill>
                  <a:srgbClr val="212121"/>
                </a:solidFill>
                <a:latin typeface="Times New Roman"/>
                <a:cs typeface="Arial"/>
              </a:rPr>
              <a:t>as</a:t>
            </a:r>
            <a:r>
              <a:rPr sz="2250" spc="-190">
                <a:solidFill>
                  <a:srgbClr val="212121"/>
                </a:solidFill>
                <a:latin typeface="Times New Roman"/>
                <a:cs typeface="Arial"/>
              </a:rPr>
              <a:t> </a:t>
            </a:r>
            <a:r>
              <a:rPr sz="2250" spc="-125">
                <a:solidFill>
                  <a:srgbClr val="212121"/>
                </a:solidFill>
                <a:latin typeface="Times New Roman"/>
                <a:cs typeface="Arial"/>
              </a:rPr>
              <a:t>you</a:t>
            </a:r>
            <a:r>
              <a:rPr sz="2250" spc="-195">
                <a:solidFill>
                  <a:srgbClr val="212121"/>
                </a:solidFill>
                <a:latin typeface="Times New Roman"/>
                <a:cs typeface="Arial"/>
              </a:rPr>
              <a:t> </a:t>
            </a:r>
            <a:r>
              <a:rPr sz="2250" spc="-125">
                <a:solidFill>
                  <a:srgbClr val="212121"/>
                </a:solidFill>
                <a:latin typeface="Times New Roman"/>
                <a:cs typeface="Arial"/>
              </a:rPr>
              <a:t>go</a:t>
            </a:r>
            <a:r>
              <a:rPr sz="2250" spc="-190">
                <a:solidFill>
                  <a:srgbClr val="212121"/>
                </a:solidFill>
                <a:latin typeface="Times New Roman"/>
                <a:cs typeface="Arial"/>
              </a:rPr>
              <a:t> </a:t>
            </a:r>
            <a:r>
              <a:rPr sz="2250" spc="-70">
                <a:solidFill>
                  <a:srgbClr val="212121"/>
                </a:solidFill>
                <a:latin typeface="Times New Roman"/>
                <a:cs typeface="Arial"/>
              </a:rPr>
              <a:t>model</a:t>
            </a:r>
            <a:r>
              <a:rPr sz="2250" spc="-195">
                <a:solidFill>
                  <a:srgbClr val="212121"/>
                </a:solidFill>
                <a:latin typeface="Times New Roman"/>
                <a:cs typeface="Arial"/>
              </a:rPr>
              <a:t> </a:t>
            </a:r>
            <a:r>
              <a:rPr sz="2250" spc="-80">
                <a:solidFill>
                  <a:srgbClr val="212121"/>
                </a:solidFill>
                <a:latin typeface="Times New Roman"/>
                <a:cs typeface="Arial"/>
              </a:rPr>
              <a:t>enables </a:t>
            </a:r>
            <a:r>
              <a:rPr sz="2250">
                <a:solidFill>
                  <a:srgbClr val="212121"/>
                </a:solidFill>
                <a:latin typeface="Times New Roman"/>
                <a:cs typeface="Arial"/>
              </a:rPr>
              <a:t>to</a:t>
            </a:r>
            <a:r>
              <a:rPr sz="2250" spc="-195">
                <a:solidFill>
                  <a:srgbClr val="212121"/>
                </a:solidFill>
                <a:latin typeface="Times New Roman"/>
                <a:cs typeface="Arial"/>
              </a:rPr>
              <a:t> </a:t>
            </a:r>
            <a:r>
              <a:rPr sz="2250" spc="-130">
                <a:solidFill>
                  <a:srgbClr val="212121"/>
                </a:solidFill>
                <a:latin typeface="Times New Roman"/>
                <a:cs typeface="Arial"/>
              </a:rPr>
              <a:t>pay</a:t>
            </a:r>
            <a:r>
              <a:rPr sz="2250" spc="-195">
                <a:solidFill>
                  <a:srgbClr val="212121"/>
                </a:solidFill>
                <a:latin typeface="Times New Roman"/>
                <a:cs typeface="Arial"/>
              </a:rPr>
              <a:t> </a:t>
            </a:r>
            <a:r>
              <a:rPr sz="2250" spc="-85">
                <a:solidFill>
                  <a:srgbClr val="212121"/>
                </a:solidFill>
                <a:latin typeface="Times New Roman"/>
                <a:cs typeface="Arial"/>
              </a:rPr>
              <a:t>only</a:t>
            </a:r>
            <a:r>
              <a:rPr sz="2250" spc="-195">
                <a:solidFill>
                  <a:srgbClr val="212121"/>
                </a:solidFill>
                <a:latin typeface="Times New Roman"/>
                <a:cs typeface="Arial"/>
              </a:rPr>
              <a:t> </a:t>
            </a:r>
            <a:r>
              <a:rPr sz="2250" spc="-40">
                <a:solidFill>
                  <a:srgbClr val="212121"/>
                </a:solidFill>
                <a:latin typeface="Times New Roman"/>
                <a:cs typeface="Arial"/>
              </a:rPr>
              <a:t>for</a:t>
            </a:r>
            <a:r>
              <a:rPr sz="2250" spc="-195">
                <a:solidFill>
                  <a:srgbClr val="212121"/>
                </a:solidFill>
                <a:latin typeface="Times New Roman"/>
                <a:cs typeface="Arial"/>
              </a:rPr>
              <a:t> </a:t>
            </a:r>
            <a:r>
              <a:rPr sz="2250" spc="-40">
                <a:solidFill>
                  <a:srgbClr val="212121"/>
                </a:solidFill>
                <a:latin typeface="Times New Roman"/>
                <a:cs typeface="Arial"/>
              </a:rPr>
              <a:t>the</a:t>
            </a:r>
            <a:r>
              <a:rPr sz="2250" spc="-195">
                <a:solidFill>
                  <a:srgbClr val="212121"/>
                </a:solidFill>
                <a:latin typeface="Times New Roman"/>
                <a:cs typeface="Arial"/>
              </a:rPr>
              <a:t> </a:t>
            </a:r>
            <a:r>
              <a:rPr sz="2250" spc="-35">
                <a:solidFill>
                  <a:srgbClr val="212121"/>
                </a:solidFill>
                <a:latin typeface="Times New Roman"/>
                <a:cs typeface="Arial"/>
              </a:rPr>
              <a:t>resources </a:t>
            </a:r>
            <a:r>
              <a:rPr sz="2250" spc="-125">
                <a:solidFill>
                  <a:srgbClr val="212121"/>
                </a:solidFill>
                <a:latin typeface="Times New Roman"/>
                <a:cs typeface="Arial"/>
              </a:rPr>
              <a:t>you</a:t>
            </a:r>
            <a:r>
              <a:rPr sz="2250" spc="-190">
                <a:solidFill>
                  <a:srgbClr val="212121"/>
                </a:solidFill>
                <a:latin typeface="Times New Roman"/>
                <a:cs typeface="Arial"/>
              </a:rPr>
              <a:t> </a:t>
            </a:r>
            <a:r>
              <a:rPr sz="2250" spc="-20">
                <a:solidFill>
                  <a:srgbClr val="212121"/>
                </a:solidFill>
                <a:latin typeface="Times New Roman"/>
                <a:cs typeface="Arial"/>
              </a:rPr>
              <a:t>uset</a:t>
            </a:r>
            <a:endParaRPr sz="2250">
              <a:latin typeface="Times New Roman"/>
              <a:cs typeface="Arial"/>
            </a:endParaRPr>
          </a:p>
        </p:txBody>
      </p:sp>
      <p:grpSp>
        <p:nvGrpSpPr>
          <p:cNvPr id="12" name="object 12"/>
          <p:cNvGrpSpPr/>
          <p:nvPr/>
        </p:nvGrpSpPr>
        <p:grpSpPr>
          <a:xfrm>
            <a:off x="1125416" y="7314655"/>
            <a:ext cx="685800" cy="922019"/>
            <a:chOff x="1125416" y="7314655"/>
            <a:chExt cx="685800" cy="922019"/>
          </a:xfrm>
        </p:grpSpPr>
        <p:pic>
          <p:nvPicPr>
            <p:cNvPr id="13" name="object 13"/>
            <p:cNvPicPr/>
            <p:nvPr/>
          </p:nvPicPr>
          <p:blipFill>
            <a:blip r:embed="rId5" cstate="print"/>
            <a:stretch>
              <a:fillRect/>
            </a:stretch>
          </p:blipFill>
          <p:spPr>
            <a:xfrm>
              <a:off x="1125416" y="7550398"/>
              <a:ext cx="685800" cy="685800"/>
            </a:xfrm>
            <a:prstGeom prst="rect">
              <a:avLst/>
            </a:prstGeom>
          </p:spPr>
        </p:pic>
        <p:sp>
          <p:nvSpPr>
            <p:cNvPr id="14" name="object 14"/>
            <p:cNvSpPr/>
            <p:nvPr/>
          </p:nvSpPr>
          <p:spPr>
            <a:xfrm>
              <a:off x="1318285" y="7314666"/>
              <a:ext cx="300355" cy="193040"/>
            </a:xfrm>
            <a:custGeom>
              <a:avLst/>
              <a:gdLst/>
              <a:ahLst/>
              <a:cxnLst/>
              <a:rect l="l" t="t" r="r" b="b"/>
              <a:pathLst>
                <a:path w="300355" h="193040">
                  <a:moveTo>
                    <a:pt x="42862" y="85725"/>
                  </a:moveTo>
                  <a:lnTo>
                    <a:pt x="41186" y="77381"/>
                  </a:lnTo>
                  <a:lnTo>
                    <a:pt x="36588" y="70573"/>
                  </a:lnTo>
                  <a:lnTo>
                    <a:pt x="29781" y="65976"/>
                  </a:lnTo>
                  <a:lnTo>
                    <a:pt x="21437" y="64287"/>
                  </a:lnTo>
                  <a:lnTo>
                    <a:pt x="13093" y="65976"/>
                  </a:lnTo>
                  <a:lnTo>
                    <a:pt x="6286" y="70573"/>
                  </a:lnTo>
                  <a:lnTo>
                    <a:pt x="1689" y="77381"/>
                  </a:lnTo>
                  <a:lnTo>
                    <a:pt x="0" y="85725"/>
                  </a:lnTo>
                  <a:lnTo>
                    <a:pt x="0" y="171488"/>
                  </a:lnTo>
                  <a:lnTo>
                    <a:pt x="1689" y="179819"/>
                  </a:lnTo>
                  <a:lnTo>
                    <a:pt x="6286" y="186626"/>
                  </a:lnTo>
                  <a:lnTo>
                    <a:pt x="13093" y="191211"/>
                  </a:lnTo>
                  <a:lnTo>
                    <a:pt x="21475" y="192874"/>
                  </a:lnTo>
                  <a:lnTo>
                    <a:pt x="29819" y="191185"/>
                  </a:lnTo>
                  <a:lnTo>
                    <a:pt x="36614" y="186588"/>
                  </a:lnTo>
                  <a:lnTo>
                    <a:pt x="41198" y="179781"/>
                  </a:lnTo>
                  <a:lnTo>
                    <a:pt x="42862" y="171488"/>
                  </a:lnTo>
                  <a:lnTo>
                    <a:pt x="42862" y="85725"/>
                  </a:lnTo>
                  <a:close/>
                </a:path>
                <a:path w="300355" h="193040">
                  <a:moveTo>
                    <a:pt x="171450" y="21424"/>
                  </a:moveTo>
                  <a:lnTo>
                    <a:pt x="169773" y="13081"/>
                  </a:lnTo>
                  <a:lnTo>
                    <a:pt x="165176" y="6273"/>
                  </a:lnTo>
                  <a:lnTo>
                    <a:pt x="158369" y="1676"/>
                  </a:lnTo>
                  <a:lnTo>
                    <a:pt x="150025" y="0"/>
                  </a:lnTo>
                  <a:lnTo>
                    <a:pt x="141681" y="1676"/>
                  </a:lnTo>
                  <a:lnTo>
                    <a:pt x="134874" y="6273"/>
                  </a:lnTo>
                  <a:lnTo>
                    <a:pt x="130276" y="13081"/>
                  </a:lnTo>
                  <a:lnTo>
                    <a:pt x="128587" y="21424"/>
                  </a:lnTo>
                  <a:lnTo>
                    <a:pt x="128587" y="171488"/>
                  </a:lnTo>
                  <a:lnTo>
                    <a:pt x="130276" y="179819"/>
                  </a:lnTo>
                  <a:lnTo>
                    <a:pt x="134874" y="186626"/>
                  </a:lnTo>
                  <a:lnTo>
                    <a:pt x="141681" y="191211"/>
                  </a:lnTo>
                  <a:lnTo>
                    <a:pt x="150063" y="192874"/>
                  </a:lnTo>
                  <a:lnTo>
                    <a:pt x="158407" y="191185"/>
                  </a:lnTo>
                  <a:lnTo>
                    <a:pt x="165201" y="186588"/>
                  </a:lnTo>
                  <a:lnTo>
                    <a:pt x="169786" y="179781"/>
                  </a:lnTo>
                  <a:lnTo>
                    <a:pt x="171450" y="171488"/>
                  </a:lnTo>
                  <a:lnTo>
                    <a:pt x="171450" y="21424"/>
                  </a:lnTo>
                  <a:close/>
                </a:path>
                <a:path w="300355" h="193040">
                  <a:moveTo>
                    <a:pt x="300037" y="85725"/>
                  </a:moveTo>
                  <a:lnTo>
                    <a:pt x="298361" y="77381"/>
                  </a:lnTo>
                  <a:lnTo>
                    <a:pt x="293763" y="70573"/>
                  </a:lnTo>
                  <a:lnTo>
                    <a:pt x="286956" y="65976"/>
                  </a:lnTo>
                  <a:lnTo>
                    <a:pt x="278612" y="64287"/>
                  </a:lnTo>
                  <a:lnTo>
                    <a:pt x="270268" y="65976"/>
                  </a:lnTo>
                  <a:lnTo>
                    <a:pt x="263461" y="70573"/>
                  </a:lnTo>
                  <a:lnTo>
                    <a:pt x="258864" y="77381"/>
                  </a:lnTo>
                  <a:lnTo>
                    <a:pt x="257175" y="85725"/>
                  </a:lnTo>
                  <a:lnTo>
                    <a:pt x="257175" y="171488"/>
                  </a:lnTo>
                  <a:lnTo>
                    <a:pt x="258864" y="179819"/>
                  </a:lnTo>
                  <a:lnTo>
                    <a:pt x="263461" y="186626"/>
                  </a:lnTo>
                  <a:lnTo>
                    <a:pt x="270268" y="191211"/>
                  </a:lnTo>
                  <a:lnTo>
                    <a:pt x="278650" y="192874"/>
                  </a:lnTo>
                  <a:lnTo>
                    <a:pt x="286994" y="191185"/>
                  </a:lnTo>
                  <a:lnTo>
                    <a:pt x="293789" y="186588"/>
                  </a:lnTo>
                  <a:lnTo>
                    <a:pt x="298373" y="179781"/>
                  </a:lnTo>
                  <a:lnTo>
                    <a:pt x="300037" y="171488"/>
                  </a:lnTo>
                  <a:lnTo>
                    <a:pt x="300037" y="85725"/>
                  </a:lnTo>
                  <a:close/>
                </a:path>
              </a:pathLst>
            </a:custGeom>
            <a:solidFill>
              <a:srgbClr val="CF1828"/>
            </a:solidFill>
          </p:spPr>
          <p:txBody>
            <a:bodyPr wrap="square" lIns="0" tIns="0" rIns="0" bIns="0" rtlCol="0" anchor="t"/>
            <a:lstStyle/>
            <a:p>
              <a:endParaRPr>
                <a:latin typeface="Times New Roman"/>
                <a:cs typeface="Times New Roman"/>
              </a:endParaRPr>
            </a:p>
          </p:txBody>
        </p:sp>
      </p:grpSp>
      <p:grpSp>
        <p:nvGrpSpPr>
          <p:cNvPr id="15" name="object 15"/>
          <p:cNvGrpSpPr/>
          <p:nvPr/>
        </p:nvGrpSpPr>
        <p:grpSpPr>
          <a:xfrm>
            <a:off x="8189290" y="7444706"/>
            <a:ext cx="857250" cy="728980"/>
            <a:chOff x="8189290" y="7444706"/>
            <a:chExt cx="857250" cy="728980"/>
          </a:xfrm>
        </p:grpSpPr>
        <p:pic>
          <p:nvPicPr>
            <p:cNvPr id="16" name="object 16"/>
            <p:cNvPicPr/>
            <p:nvPr/>
          </p:nvPicPr>
          <p:blipFill>
            <a:blip r:embed="rId6" cstate="print"/>
            <a:stretch>
              <a:fillRect/>
            </a:stretch>
          </p:blipFill>
          <p:spPr>
            <a:xfrm>
              <a:off x="8189290" y="7444706"/>
              <a:ext cx="857250" cy="728662"/>
            </a:xfrm>
            <a:prstGeom prst="rect">
              <a:avLst/>
            </a:prstGeom>
          </p:spPr>
        </p:pic>
        <p:sp>
          <p:nvSpPr>
            <p:cNvPr id="17" name="object 17"/>
            <p:cNvSpPr/>
            <p:nvPr/>
          </p:nvSpPr>
          <p:spPr>
            <a:xfrm>
              <a:off x="8232152" y="7766174"/>
              <a:ext cx="43180" cy="85725"/>
            </a:xfrm>
            <a:custGeom>
              <a:avLst/>
              <a:gdLst/>
              <a:ahLst/>
              <a:cxnLst/>
              <a:rect l="l" t="t" r="r" b="b"/>
              <a:pathLst>
                <a:path w="43179" h="85725">
                  <a:moveTo>
                    <a:pt x="42862" y="85725"/>
                  </a:moveTo>
                  <a:lnTo>
                    <a:pt x="0" y="42862"/>
                  </a:lnTo>
                  <a:lnTo>
                    <a:pt x="42862" y="0"/>
                  </a:lnTo>
                  <a:lnTo>
                    <a:pt x="42862" y="85725"/>
                  </a:lnTo>
                  <a:close/>
                </a:path>
              </a:pathLst>
            </a:custGeom>
            <a:solidFill>
              <a:srgbClr val="50E6FF"/>
            </a:solidFill>
          </p:spPr>
          <p:txBody>
            <a:bodyPr wrap="square" lIns="0" tIns="0" rIns="0" bIns="0" rtlCol="0" anchor="t"/>
            <a:lstStyle/>
            <a:p>
              <a:endParaRPr>
                <a:latin typeface="Times New Roman"/>
                <a:cs typeface="Times New Roman"/>
              </a:endParaRPr>
            </a:p>
          </p:txBody>
        </p:sp>
        <p:pic>
          <p:nvPicPr>
            <p:cNvPr id="18" name="object 18"/>
            <p:cNvPicPr/>
            <p:nvPr/>
          </p:nvPicPr>
          <p:blipFill>
            <a:blip r:embed="rId7" cstate="print"/>
            <a:stretch>
              <a:fillRect/>
            </a:stretch>
          </p:blipFill>
          <p:spPr>
            <a:xfrm>
              <a:off x="8660777" y="7573293"/>
              <a:ext cx="214312" cy="214312"/>
            </a:xfrm>
            <a:prstGeom prst="rect">
              <a:avLst/>
            </a:prstGeom>
          </p:spPr>
        </p:pic>
        <p:pic>
          <p:nvPicPr>
            <p:cNvPr id="19" name="object 19"/>
            <p:cNvPicPr/>
            <p:nvPr/>
          </p:nvPicPr>
          <p:blipFill>
            <a:blip r:embed="rId8" cstate="print"/>
            <a:stretch>
              <a:fillRect/>
            </a:stretch>
          </p:blipFill>
          <p:spPr>
            <a:xfrm>
              <a:off x="8596483" y="7787606"/>
              <a:ext cx="342900" cy="257175"/>
            </a:xfrm>
            <a:prstGeom prst="rect">
              <a:avLst/>
            </a:prstGeom>
          </p:spPr>
        </p:pic>
      </p:grpSp>
      <p:grpSp>
        <p:nvGrpSpPr>
          <p:cNvPr id="20" name="object 20"/>
          <p:cNvGrpSpPr/>
          <p:nvPr/>
        </p:nvGrpSpPr>
        <p:grpSpPr>
          <a:xfrm>
            <a:off x="4874476" y="7381875"/>
            <a:ext cx="843280" cy="814705"/>
            <a:chOff x="4874476" y="7381875"/>
            <a:chExt cx="843280" cy="814705"/>
          </a:xfrm>
        </p:grpSpPr>
        <p:sp>
          <p:nvSpPr>
            <p:cNvPr id="21" name="object 21"/>
            <p:cNvSpPr/>
            <p:nvPr/>
          </p:nvSpPr>
          <p:spPr>
            <a:xfrm>
              <a:off x="4914138" y="7651076"/>
              <a:ext cx="104775" cy="286385"/>
            </a:xfrm>
            <a:custGeom>
              <a:avLst/>
              <a:gdLst/>
              <a:ahLst/>
              <a:cxnLst/>
              <a:rect l="l" t="t" r="r" b="b"/>
              <a:pathLst>
                <a:path w="104775" h="286384">
                  <a:moveTo>
                    <a:pt x="104457" y="33197"/>
                  </a:moveTo>
                  <a:lnTo>
                    <a:pt x="76136" y="977"/>
                  </a:lnTo>
                  <a:lnTo>
                    <a:pt x="71259" y="0"/>
                  </a:lnTo>
                  <a:lnTo>
                    <a:pt x="61099" y="0"/>
                  </a:lnTo>
                  <a:lnTo>
                    <a:pt x="28879" y="28321"/>
                  </a:lnTo>
                  <a:lnTo>
                    <a:pt x="27901" y="33197"/>
                  </a:lnTo>
                  <a:lnTo>
                    <a:pt x="27901" y="37719"/>
                  </a:lnTo>
                  <a:lnTo>
                    <a:pt x="0" y="285877"/>
                  </a:lnTo>
                  <a:lnTo>
                    <a:pt x="95758" y="249720"/>
                  </a:lnTo>
                  <a:lnTo>
                    <a:pt x="104190" y="44665"/>
                  </a:lnTo>
                  <a:lnTo>
                    <a:pt x="104457" y="43357"/>
                  </a:lnTo>
                  <a:lnTo>
                    <a:pt x="104457" y="38341"/>
                  </a:lnTo>
                  <a:lnTo>
                    <a:pt x="104457" y="33197"/>
                  </a:lnTo>
                  <a:close/>
                </a:path>
              </a:pathLst>
            </a:custGeom>
            <a:solidFill>
              <a:srgbClr val="C88E00"/>
            </a:solidFill>
          </p:spPr>
          <p:txBody>
            <a:bodyPr wrap="square" lIns="0" tIns="0" rIns="0" bIns="0" rtlCol="0" anchor="t"/>
            <a:lstStyle/>
            <a:p>
              <a:endParaRPr>
                <a:latin typeface="Times New Roman"/>
                <a:cs typeface="Times New Roman"/>
              </a:endParaRPr>
            </a:p>
          </p:txBody>
        </p:sp>
        <p:pic>
          <p:nvPicPr>
            <p:cNvPr id="22" name="object 22"/>
            <p:cNvPicPr/>
            <p:nvPr/>
          </p:nvPicPr>
          <p:blipFill>
            <a:blip r:embed="rId9" cstate="print"/>
            <a:stretch>
              <a:fillRect/>
            </a:stretch>
          </p:blipFill>
          <p:spPr>
            <a:xfrm>
              <a:off x="4874476" y="7614260"/>
              <a:ext cx="379803" cy="582002"/>
            </a:xfrm>
            <a:prstGeom prst="rect">
              <a:avLst/>
            </a:prstGeom>
          </p:spPr>
        </p:pic>
        <p:sp>
          <p:nvSpPr>
            <p:cNvPr id="23" name="object 23"/>
            <p:cNvSpPr/>
            <p:nvPr/>
          </p:nvSpPr>
          <p:spPr>
            <a:xfrm>
              <a:off x="5006192" y="7841982"/>
              <a:ext cx="46355" cy="46355"/>
            </a:xfrm>
            <a:custGeom>
              <a:avLst/>
              <a:gdLst/>
              <a:ahLst/>
              <a:cxnLst/>
              <a:rect l="l" t="t" r="r" b="b"/>
              <a:pathLst>
                <a:path w="46354" h="46354">
                  <a:moveTo>
                    <a:pt x="25996" y="45905"/>
                  </a:moveTo>
                  <a:lnTo>
                    <a:pt x="19909" y="45905"/>
                  </a:lnTo>
                  <a:lnTo>
                    <a:pt x="16982" y="45322"/>
                  </a:lnTo>
                  <a:lnTo>
                    <a:pt x="0" y="25996"/>
                  </a:lnTo>
                  <a:lnTo>
                    <a:pt x="0" y="19909"/>
                  </a:lnTo>
                  <a:lnTo>
                    <a:pt x="19909" y="0"/>
                  </a:lnTo>
                  <a:lnTo>
                    <a:pt x="25996" y="0"/>
                  </a:lnTo>
                  <a:lnTo>
                    <a:pt x="45905" y="19909"/>
                  </a:lnTo>
                  <a:lnTo>
                    <a:pt x="45905" y="22952"/>
                  </a:lnTo>
                  <a:lnTo>
                    <a:pt x="45905" y="25996"/>
                  </a:lnTo>
                  <a:lnTo>
                    <a:pt x="28923" y="45322"/>
                  </a:lnTo>
                  <a:lnTo>
                    <a:pt x="25996" y="45905"/>
                  </a:lnTo>
                  <a:close/>
                </a:path>
              </a:pathLst>
            </a:custGeom>
            <a:solidFill>
              <a:srgbClr val="FFDE86"/>
            </a:solidFill>
          </p:spPr>
          <p:txBody>
            <a:bodyPr wrap="square" lIns="0" tIns="0" rIns="0" bIns="0" rtlCol="0" anchor="t"/>
            <a:lstStyle/>
            <a:p>
              <a:endParaRPr>
                <a:latin typeface="Times New Roman"/>
                <a:cs typeface="Times New Roman"/>
              </a:endParaRPr>
            </a:p>
          </p:txBody>
        </p:sp>
        <p:sp>
          <p:nvSpPr>
            <p:cNvPr id="24" name="object 24"/>
            <p:cNvSpPr/>
            <p:nvPr/>
          </p:nvSpPr>
          <p:spPr>
            <a:xfrm>
              <a:off x="5573192" y="7651076"/>
              <a:ext cx="104775" cy="286385"/>
            </a:xfrm>
            <a:custGeom>
              <a:avLst/>
              <a:gdLst/>
              <a:ahLst/>
              <a:cxnLst/>
              <a:rect l="l" t="t" r="r" b="b"/>
              <a:pathLst>
                <a:path w="104775" h="286384">
                  <a:moveTo>
                    <a:pt x="104457" y="285877"/>
                  </a:moveTo>
                  <a:lnTo>
                    <a:pt x="76555" y="37719"/>
                  </a:lnTo>
                  <a:lnTo>
                    <a:pt x="76555" y="33197"/>
                  </a:lnTo>
                  <a:lnTo>
                    <a:pt x="75577" y="28321"/>
                  </a:lnTo>
                  <a:lnTo>
                    <a:pt x="48234" y="977"/>
                  </a:lnTo>
                  <a:lnTo>
                    <a:pt x="43357" y="0"/>
                  </a:lnTo>
                  <a:lnTo>
                    <a:pt x="33197" y="0"/>
                  </a:lnTo>
                  <a:lnTo>
                    <a:pt x="977" y="28321"/>
                  </a:lnTo>
                  <a:lnTo>
                    <a:pt x="0" y="33197"/>
                  </a:lnTo>
                  <a:lnTo>
                    <a:pt x="0" y="38341"/>
                  </a:lnTo>
                  <a:lnTo>
                    <a:pt x="0" y="43357"/>
                  </a:lnTo>
                  <a:lnTo>
                    <a:pt x="254" y="44665"/>
                  </a:lnTo>
                  <a:lnTo>
                    <a:pt x="8699" y="249720"/>
                  </a:lnTo>
                  <a:lnTo>
                    <a:pt x="104457" y="285877"/>
                  </a:lnTo>
                  <a:close/>
                </a:path>
              </a:pathLst>
            </a:custGeom>
            <a:solidFill>
              <a:srgbClr val="C88E00"/>
            </a:solidFill>
          </p:spPr>
          <p:txBody>
            <a:bodyPr wrap="square" lIns="0" tIns="0" rIns="0" bIns="0" rtlCol="0" anchor="t"/>
            <a:lstStyle/>
            <a:p>
              <a:endParaRPr>
                <a:latin typeface="Times New Roman"/>
                <a:cs typeface="Times New Roman"/>
              </a:endParaRPr>
            </a:p>
          </p:txBody>
        </p:sp>
        <p:pic>
          <p:nvPicPr>
            <p:cNvPr id="25" name="object 25"/>
            <p:cNvPicPr/>
            <p:nvPr/>
          </p:nvPicPr>
          <p:blipFill>
            <a:blip r:embed="rId10" cstate="print"/>
            <a:stretch>
              <a:fillRect/>
            </a:stretch>
          </p:blipFill>
          <p:spPr>
            <a:xfrm>
              <a:off x="5337498" y="7614339"/>
              <a:ext cx="379881" cy="581922"/>
            </a:xfrm>
            <a:prstGeom prst="rect">
              <a:avLst/>
            </a:prstGeom>
          </p:spPr>
        </p:pic>
        <p:sp>
          <p:nvSpPr>
            <p:cNvPr id="26" name="object 26"/>
            <p:cNvSpPr/>
            <p:nvPr/>
          </p:nvSpPr>
          <p:spPr>
            <a:xfrm>
              <a:off x="5539702" y="7841982"/>
              <a:ext cx="46355" cy="46355"/>
            </a:xfrm>
            <a:custGeom>
              <a:avLst/>
              <a:gdLst/>
              <a:ahLst/>
              <a:cxnLst/>
              <a:rect l="l" t="t" r="r" b="b"/>
              <a:pathLst>
                <a:path w="46354" h="46354">
                  <a:moveTo>
                    <a:pt x="25996" y="45905"/>
                  </a:moveTo>
                  <a:lnTo>
                    <a:pt x="19909" y="45905"/>
                  </a:lnTo>
                  <a:lnTo>
                    <a:pt x="16982" y="45322"/>
                  </a:lnTo>
                  <a:lnTo>
                    <a:pt x="0" y="25996"/>
                  </a:lnTo>
                  <a:lnTo>
                    <a:pt x="0" y="19909"/>
                  </a:lnTo>
                  <a:lnTo>
                    <a:pt x="19909" y="0"/>
                  </a:lnTo>
                  <a:lnTo>
                    <a:pt x="25996" y="0"/>
                  </a:lnTo>
                  <a:lnTo>
                    <a:pt x="45905" y="19909"/>
                  </a:lnTo>
                  <a:lnTo>
                    <a:pt x="45905" y="22952"/>
                  </a:lnTo>
                  <a:lnTo>
                    <a:pt x="45905" y="25996"/>
                  </a:lnTo>
                  <a:lnTo>
                    <a:pt x="28923" y="45322"/>
                  </a:lnTo>
                  <a:lnTo>
                    <a:pt x="25996" y="45905"/>
                  </a:lnTo>
                  <a:close/>
                </a:path>
              </a:pathLst>
            </a:custGeom>
            <a:solidFill>
              <a:srgbClr val="FFDE86"/>
            </a:solidFill>
          </p:spPr>
          <p:txBody>
            <a:bodyPr wrap="square" lIns="0" tIns="0" rIns="0" bIns="0" rtlCol="0" anchor="t"/>
            <a:lstStyle/>
            <a:p>
              <a:endParaRPr>
                <a:latin typeface="Times New Roman"/>
                <a:cs typeface="Times New Roman"/>
              </a:endParaRPr>
            </a:p>
          </p:txBody>
        </p:sp>
        <p:sp>
          <p:nvSpPr>
            <p:cNvPr id="27" name="object 27"/>
            <p:cNvSpPr/>
            <p:nvPr/>
          </p:nvSpPr>
          <p:spPr>
            <a:xfrm>
              <a:off x="5145875" y="7381874"/>
              <a:ext cx="300355" cy="493395"/>
            </a:xfrm>
            <a:custGeom>
              <a:avLst/>
              <a:gdLst/>
              <a:ahLst/>
              <a:cxnLst/>
              <a:rect l="l" t="t" r="r" b="b"/>
              <a:pathLst>
                <a:path w="300354" h="493395">
                  <a:moveTo>
                    <a:pt x="300037" y="235750"/>
                  </a:moveTo>
                  <a:lnTo>
                    <a:pt x="297688" y="172148"/>
                  </a:lnTo>
                  <a:lnTo>
                    <a:pt x="281279" y="126403"/>
                  </a:lnTo>
                  <a:lnTo>
                    <a:pt x="236753" y="76377"/>
                  </a:lnTo>
                  <a:lnTo>
                    <a:pt x="150025" y="0"/>
                  </a:lnTo>
                  <a:lnTo>
                    <a:pt x="126580" y="21856"/>
                  </a:lnTo>
                  <a:lnTo>
                    <a:pt x="75006" y="77939"/>
                  </a:lnTo>
                  <a:lnTo>
                    <a:pt x="23444" y="153974"/>
                  </a:lnTo>
                  <a:lnTo>
                    <a:pt x="0" y="235750"/>
                  </a:lnTo>
                  <a:lnTo>
                    <a:pt x="723" y="250456"/>
                  </a:lnTo>
                  <a:lnTo>
                    <a:pt x="11417" y="293154"/>
                  </a:lnTo>
                  <a:lnTo>
                    <a:pt x="34048" y="330923"/>
                  </a:lnTo>
                  <a:lnTo>
                    <a:pt x="66675" y="360489"/>
                  </a:lnTo>
                  <a:lnTo>
                    <a:pt x="106476" y="379310"/>
                  </a:lnTo>
                  <a:lnTo>
                    <a:pt x="128587" y="384060"/>
                  </a:lnTo>
                  <a:lnTo>
                    <a:pt x="128587" y="474332"/>
                  </a:lnTo>
                  <a:lnTo>
                    <a:pt x="147180" y="492925"/>
                  </a:lnTo>
                  <a:lnTo>
                    <a:pt x="152857" y="492925"/>
                  </a:lnTo>
                  <a:lnTo>
                    <a:pt x="171450" y="474332"/>
                  </a:lnTo>
                  <a:lnTo>
                    <a:pt x="171450" y="384060"/>
                  </a:lnTo>
                  <a:lnTo>
                    <a:pt x="179285" y="382892"/>
                  </a:lnTo>
                  <a:lnTo>
                    <a:pt x="220738" y="368058"/>
                  </a:lnTo>
                  <a:lnTo>
                    <a:pt x="256095" y="341833"/>
                  </a:lnTo>
                  <a:lnTo>
                    <a:pt x="282321" y="306463"/>
                  </a:lnTo>
                  <a:lnTo>
                    <a:pt x="297154" y="265010"/>
                  </a:lnTo>
                  <a:lnTo>
                    <a:pt x="299313" y="250456"/>
                  </a:lnTo>
                  <a:lnTo>
                    <a:pt x="300037" y="235750"/>
                  </a:lnTo>
                  <a:close/>
                </a:path>
              </a:pathLst>
            </a:custGeom>
            <a:solidFill>
              <a:srgbClr val="20A266"/>
            </a:solidFill>
          </p:spPr>
          <p:txBody>
            <a:bodyPr wrap="square" lIns="0" tIns="0" rIns="0" bIns="0" rtlCol="0" anchor="t"/>
            <a:lstStyle/>
            <a:p>
              <a:endParaRPr>
                <a:latin typeface="Times New Roman"/>
                <a:cs typeface="Times New Roman"/>
              </a:endParaRPr>
            </a:p>
          </p:txBody>
        </p:sp>
        <p:sp>
          <p:nvSpPr>
            <p:cNvPr id="28" name="object 28"/>
            <p:cNvSpPr/>
            <p:nvPr/>
          </p:nvSpPr>
          <p:spPr>
            <a:xfrm>
              <a:off x="5145881" y="7381875"/>
              <a:ext cx="150495" cy="386080"/>
            </a:xfrm>
            <a:custGeom>
              <a:avLst/>
              <a:gdLst/>
              <a:ahLst/>
              <a:cxnLst/>
              <a:rect l="l" t="t" r="r" b="b"/>
              <a:pathLst>
                <a:path w="150495" h="386079">
                  <a:moveTo>
                    <a:pt x="150018" y="385762"/>
                  </a:moveTo>
                  <a:lnTo>
                    <a:pt x="106259" y="379731"/>
                  </a:lnTo>
                  <a:lnTo>
                    <a:pt x="66224" y="361062"/>
                  </a:lnTo>
                  <a:lnTo>
                    <a:pt x="33469" y="331426"/>
                  </a:lnTo>
                  <a:lnTo>
                    <a:pt x="10910" y="293447"/>
                  </a:lnTo>
                  <a:lnTo>
                    <a:pt x="548" y="250506"/>
                  </a:lnTo>
                  <a:lnTo>
                    <a:pt x="0" y="235743"/>
                  </a:lnTo>
                  <a:lnTo>
                    <a:pt x="2344" y="172146"/>
                  </a:lnTo>
                  <a:lnTo>
                    <a:pt x="18752" y="126390"/>
                  </a:lnTo>
                  <a:lnTo>
                    <a:pt x="63289" y="76375"/>
                  </a:lnTo>
                  <a:lnTo>
                    <a:pt x="150018" y="0"/>
                  </a:lnTo>
                  <a:lnTo>
                    <a:pt x="150018" y="385762"/>
                  </a:lnTo>
                  <a:close/>
                </a:path>
              </a:pathLst>
            </a:custGeom>
            <a:solidFill>
              <a:srgbClr val="33C481"/>
            </a:solidFill>
          </p:spPr>
          <p:txBody>
            <a:bodyPr wrap="square" lIns="0" tIns="0" rIns="0" bIns="0" rtlCol="0" anchor="t"/>
            <a:lstStyle/>
            <a:p>
              <a:endParaRPr>
                <a:latin typeface="Times New Roman"/>
                <a:cs typeface="Times New Roman"/>
              </a:endParaRPr>
            </a:p>
          </p:txBody>
        </p:sp>
      </p:grpSp>
      <p:pic>
        <p:nvPicPr>
          <p:cNvPr id="29" name="object 29"/>
          <p:cNvPicPr/>
          <p:nvPr/>
        </p:nvPicPr>
        <p:blipFill>
          <a:blip r:embed="rId11" cstate="print"/>
          <a:stretch>
            <a:fillRect/>
          </a:stretch>
        </p:blipFill>
        <p:spPr>
          <a:xfrm>
            <a:off x="11583318" y="7469062"/>
            <a:ext cx="984949" cy="719799"/>
          </a:xfrm>
          <a:prstGeom prst="rect">
            <a:avLst/>
          </a:prstGeom>
        </p:spPr>
      </p:pic>
      <p:grpSp>
        <p:nvGrpSpPr>
          <p:cNvPr id="30" name="object 30"/>
          <p:cNvGrpSpPr/>
          <p:nvPr/>
        </p:nvGrpSpPr>
        <p:grpSpPr>
          <a:xfrm>
            <a:off x="15584191" y="7449094"/>
            <a:ext cx="900430" cy="728980"/>
            <a:chOff x="15584191" y="7449094"/>
            <a:chExt cx="900430" cy="728980"/>
          </a:xfrm>
        </p:grpSpPr>
        <p:sp>
          <p:nvSpPr>
            <p:cNvPr id="31" name="object 31"/>
            <p:cNvSpPr/>
            <p:nvPr/>
          </p:nvSpPr>
          <p:spPr>
            <a:xfrm>
              <a:off x="15755641" y="7449094"/>
              <a:ext cx="728980" cy="728980"/>
            </a:xfrm>
            <a:custGeom>
              <a:avLst/>
              <a:gdLst/>
              <a:ahLst/>
              <a:cxnLst/>
              <a:rect l="l" t="t" r="r" b="b"/>
              <a:pathLst>
                <a:path w="728980" h="728979">
                  <a:moveTo>
                    <a:pt x="364331" y="728662"/>
                  </a:moveTo>
                  <a:lnTo>
                    <a:pt x="310872" y="724719"/>
                  </a:lnTo>
                  <a:lnTo>
                    <a:pt x="258572" y="712974"/>
                  </a:lnTo>
                  <a:lnTo>
                    <a:pt x="208559" y="693682"/>
                  </a:lnTo>
                  <a:lnTo>
                    <a:pt x="161919" y="667261"/>
                  </a:lnTo>
                  <a:lnTo>
                    <a:pt x="119661" y="634283"/>
                  </a:lnTo>
                  <a:lnTo>
                    <a:pt x="82698" y="595460"/>
                  </a:lnTo>
                  <a:lnTo>
                    <a:pt x="51833" y="551635"/>
                  </a:lnTo>
                  <a:lnTo>
                    <a:pt x="27732" y="503754"/>
                  </a:lnTo>
                  <a:lnTo>
                    <a:pt x="10918" y="452855"/>
                  </a:lnTo>
                  <a:lnTo>
                    <a:pt x="1755" y="400042"/>
                  </a:lnTo>
                  <a:lnTo>
                    <a:pt x="0" y="364331"/>
                  </a:lnTo>
                  <a:lnTo>
                    <a:pt x="438" y="346454"/>
                  </a:lnTo>
                  <a:lnTo>
                    <a:pt x="6999" y="293254"/>
                  </a:lnTo>
                  <a:lnTo>
                    <a:pt x="21296" y="241592"/>
                  </a:lnTo>
                  <a:lnTo>
                    <a:pt x="43018" y="192587"/>
                  </a:lnTo>
                  <a:lnTo>
                    <a:pt x="71696" y="147299"/>
                  </a:lnTo>
                  <a:lnTo>
                    <a:pt x="106710" y="106710"/>
                  </a:lnTo>
                  <a:lnTo>
                    <a:pt x="147299" y="71696"/>
                  </a:lnTo>
                  <a:lnTo>
                    <a:pt x="192587" y="43019"/>
                  </a:lnTo>
                  <a:lnTo>
                    <a:pt x="241592" y="21297"/>
                  </a:lnTo>
                  <a:lnTo>
                    <a:pt x="293254" y="7000"/>
                  </a:lnTo>
                  <a:lnTo>
                    <a:pt x="346454" y="438"/>
                  </a:lnTo>
                  <a:lnTo>
                    <a:pt x="364331" y="0"/>
                  </a:lnTo>
                  <a:lnTo>
                    <a:pt x="382208" y="438"/>
                  </a:lnTo>
                  <a:lnTo>
                    <a:pt x="435407" y="7000"/>
                  </a:lnTo>
                  <a:lnTo>
                    <a:pt x="487070" y="21297"/>
                  </a:lnTo>
                  <a:lnTo>
                    <a:pt x="536074" y="43019"/>
                  </a:lnTo>
                  <a:lnTo>
                    <a:pt x="581363" y="71696"/>
                  </a:lnTo>
                  <a:lnTo>
                    <a:pt x="621952" y="106710"/>
                  </a:lnTo>
                  <a:lnTo>
                    <a:pt x="656965" y="147299"/>
                  </a:lnTo>
                  <a:lnTo>
                    <a:pt x="685643" y="192587"/>
                  </a:lnTo>
                  <a:lnTo>
                    <a:pt x="707365" y="241592"/>
                  </a:lnTo>
                  <a:lnTo>
                    <a:pt x="721660" y="293254"/>
                  </a:lnTo>
                  <a:lnTo>
                    <a:pt x="728223" y="346454"/>
                  </a:lnTo>
                  <a:lnTo>
                    <a:pt x="728662" y="364331"/>
                  </a:lnTo>
                  <a:lnTo>
                    <a:pt x="728223" y="382208"/>
                  </a:lnTo>
                  <a:lnTo>
                    <a:pt x="721660" y="435407"/>
                  </a:lnTo>
                  <a:lnTo>
                    <a:pt x="707365" y="487070"/>
                  </a:lnTo>
                  <a:lnTo>
                    <a:pt x="685643" y="536074"/>
                  </a:lnTo>
                  <a:lnTo>
                    <a:pt x="656965" y="581363"/>
                  </a:lnTo>
                  <a:lnTo>
                    <a:pt x="621952" y="621952"/>
                  </a:lnTo>
                  <a:lnTo>
                    <a:pt x="581363" y="656965"/>
                  </a:lnTo>
                  <a:lnTo>
                    <a:pt x="536074" y="685643"/>
                  </a:lnTo>
                  <a:lnTo>
                    <a:pt x="487070" y="707365"/>
                  </a:lnTo>
                  <a:lnTo>
                    <a:pt x="435407" y="721660"/>
                  </a:lnTo>
                  <a:lnTo>
                    <a:pt x="382208" y="728223"/>
                  </a:lnTo>
                  <a:lnTo>
                    <a:pt x="364331" y="728662"/>
                  </a:lnTo>
                  <a:close/>
                </a:path>
              </a:pathLst>
            </a:custGeom>
            <a:solidFill>
              <a:srgbClr val="FF8F6B"/>
            </a:solidFill>
          </p:spPr>
          <p:txBody>
            <a:bodyPr wrap="square" lIns="0" tIns="0" rIns="0" bIns="0" rtlCol="0" anchor="t"/>
            <a:lstStyle/>
            <a:p>
              <a:endParaRPr>
                <a:latin typeface="Times New Roman"/>
                <a:cs typeface="Times New Roman"/>
              </a:endParaRPr>
            </a:p>
          </p:txBody>
        </p:sp>
        <p:pic>
          <p:nvPicPr>
            <p:cNvPr id="32" name="object 32"/>
            <p:cNvPicPr/>
            <p:nvPr/>
          </p:nvPicPr>
          <p:blipFill>
            <a:blip r:embed="rId12" cstate="print"/>
            <a:stretch>
              <a:fillRect/>
            </a:stretch>
          </p:blipFill>
          <p:spPr>
            <a:xfrm>
              <a:off x="15755641" y="7449094"/>
              <a:ext cx="660339" cy="728662"/>
            </a:xfrm>
            <a:prstGeom prst="rect">
              <a:avLst/>
            </a:prstGeom>
          </p:spPr>
        </p:pic>
        <p:pic>
          <p:nvPicPr>
            <p:cNvPr id="33" name="object 33"/>
            <p:cNvPicPr/>
            <p:nvPr/>
          </p:nvPicPr>
          <p:blipFill>
            <a:blip r:embed="rId13" cstate="print"/>
            <a:stretch>
              <a:fillRect/>
            </a:stretch>
          </p:blipFill>
          <p:spPr>
            <a:xfrm>
              <a:off x="15584191" y="7449094"/>
              <a:ext cx="728662" cy="728662"/>
            </a:xfrm>
            <a:prstGeom prst="rect">
              <a:avLst/>
            </a:prstGeom>
          </p:spPr>
        </p:pic>
        <p:sp>
          <p:nvSpPr>
            <p:cNvPr id="34" name="object 34"/>
            <p:cNvSpPr/>
            <p:nvPr/>
          </p:nvSpPr>
          <p:spPr>
            <a:xfrm>
              <a:off x="15652581" y="7517396"/>
              <a:ext cx="592455" cy="592455"/>
            </a:xfrm>
            <a:custGeom>
              <a:avLst/>
              <a:gdLst/>
              <a:ahLst/>
              <a:cxnLst/>
              <a:rect l="l" t="t" r="r" b="b"/>
              <a:pathLst>
                <a:path w="592455" h="592454">
                  <a:moveTo>
                    <a:pt x="303207" y="591970"/>
                  </a:moveTo>
                  <a:lnTo>
                    <a:pt x="259701" y="589832"/>
                  </a:lnTo>
                  <a:lnTo>
                    <a:pt x="216987" y="581336"/>
                  </a:lnTo>
                  <a:lnTo>
                    <a:pt x="175974" y="566661"/>
                  </a:lnTo>
                  <a:lnTo>
                    <a:pt x="137567" y="546132"/>
                  </a:lnTo>
                  <a:lnTo>
                    <a:pt x="102579" y="520185"/>
                  </a:lnTo>
                  <a:lnTo>
                    <a:pt x="71785" y="489390"/>
                  </a:lnTo>
                  <a:lnTo>
                    <a:pt x="45837" y="454403"/>
                  </a:lnTo>
                  <a:lnTo>
                    <a:pt x="25308" y="415995"/>
                  </a:lnTo>
                  <a:lnTo>
                    <a:pt x="10633" y="374982"/>
                  </a:lnTo>
                  <a:lnTo>
                    <a:pt x="2137" y="332268"/>
                  </a:lnTo>
                  <a:lnTo>
                    <a:pt x="0" y="288762"/>
                  </a:lnTo>
                  <a:lnTo>
                    <a:pt x="1336" y="267014"/>
                  </a:lnTo>
                  <a:lnTo>
                    <a:pt x="8782" y="224100"/>
                  </a:lnTo>
                  <a:lnTo>
                    <a:pt x="22444" y="182744"/>
                  </a:lnTo>
                  <a:lnTo>
                    <a:pt x="42027" y="143840"/>
                  </a:lnTo>
                  <a:lnTo>
                    <a:pt x="67106" y="108229"/>
                  </a:lnTo>
                  <a:lnTo>
                    <a:pt x="97138" y="76685"/>
                  </a:lnTo>
                  <a:lnTo>
                    <a:pt x="131475" y="49889"/>
                  </a:lnTo>
                  <a:lnTo>
                    <a:pt x="169371" y="28422"/>
                  </a:lnTo>
                  <a:lnTo>
                    <a:pt x="210007" y="12747"/>
                  </a:lnTo>
                  <a:lnTo>
                    <a:pt x="252504" y="3204"/>
                  </a:lnTo>
                  <a:lnTo>
                    <a:pt x="295940" y="0"/>
                  </a:lnTo>
                  <a:lnTo>
                    <a:pt x="317715" y="801"/>
                  </a:lnTo>
                  <a:lnTo>
                    <a:pt x="360803" y="7193"/>
                  </a:lnTo>
                  <a:lnTo>
                    <a:pt x="402477" y="19835"/>
                  </a:lnTo>
                  <a:lnTo>
                    <a:pt x="441855" y="38459"/>
                  </a:lnTo>
                  <a:lnTo>
                    <a:pt x="478066" y="62654"/>
                  </a:lnTo>
                  <a:lnTo>
                    <a:pt x="510341" y="91906"/>
                  </a:lnTo>
                  <a:lnTo>
                    <a:pt x="537969" y="125571"/>
                  </a:lnTo>
                  <a:lnTo>
                    <a:pt x="560362" y="162933"/>
                  </a:lnTo>
                  <a:lnTo>
                    <a:pt x="577028" y="203168"/>
                  </a:lnTo>
                  <a:lnTo>
                    <a:pt x="587612" y="245421"/>
                  </a:lnTo>
                  <a:lnTo>
                    <a:pt x="591881" y="288762"/>
                  </a:lnTo>
                  <a:lnTo>
                    <a:pt x="591970" y="296029"/>
                  </a:lnTo>
                  <a:lnTo>
                    <a:pt x="591168" y="317804"/>
                  </a:lnTo>
                  <a:lnTo>
                    <a:pt x="584777" y="360892"/>
                  </a:lnTo>
                  <a:lnTo>
                    <a:pt x="572135" y="402566"/>
                  </a:lnTo>
                  <a:lnTo>
                    <a:pt x="553511" y="441944"/>
                  </a:lnTo>
                  <a:lnTo>
                    <a:pt x="529316" y="478155"/>
                  </a:lnTo>
                  <a:lnTo>
                    <a:pt x="500064" y="510430"/>
                  </a:lnTo>
                  <a:lnTo>
                    <a:pt x="466398" y="538057"/>
                  </a:lnTo>
                  <a:lnTo>
                    <a:pt x="429037" y="560451"/>
                  </a:lnTo>
                  <a:lnTo>
                    <a:pt x="388802" y="577117"/>
                  </a:lnTo>
                  <a:lnTo>
                    <a:pt x="346548" y="587701"/>
                  </a:lnTo>
                  <a:lnTo>
                    <a:pt x="303207" y="591970"/>
                  </a:lnTo>
                  <a:close/>
                </a:path>
              </a:pathLst>
            </a:custGeom>
            <a:solidFill>
              <a:srgbClr val="F5BD00"/>
            </a:solidFill>
          </p:spPr>
          <p:txBody>
            <a:bodyPr wrap="square" lIns="0" tIns="0" rIns="0" bIns="0" rtlCol="0" anchor="t"/>
            <a:lstStyle/>
            <a:p>
              <a:endParaRPr>
                <a:latin typeface="Times New Roman"/>
                <a:cs typeface="Times New Roman"/>
              </a:endParaRPr>
            </a:p>
          </p:txBody>
        </p:sp>
        <p:sp>
          <p:nvSpPr>
            <p:cNvPr id="35" name="object 35"/>
            <p:cNvSpPr/>
            <p:nvPr/>
          </p:nvSpPr>
          <p:spPr>
            <a:xfrm>
              <a:off x="15841366" y="7609293"/>
              <a:ext cx="214629" cy="408305"/>
            </a:xfrm>
            <a:custGeom>
              <a:avLst/>
              <a:gdLst/>
              <a:ahLst/>
              <a:cxnLst/>
              <a:rect l="l" t="t" r="r" b="b"/>
              <a:pathLst>
                <a:path w="214630" h="408304">
                  <a:moveTo>
                    <a:pt x="118471" y="408243"/>
                  </a:moveTo>
                  <a:lnTo>
                    <a:pt x="95840" y="408243"/>
                  </a:lnTo>
                  <a:lnTo>
                    <a:pt x="92582" y="404986"/>
                  </a:lnTo>
                  <a:lnTo>
                    <a:pt x="92582" y="363816"/>
                  </a:lnTo>
                  <a:lnTo>
                    <a:pt x="72655" y="361376"/>
                  </a:lnTo>
                  <a:lnTo>
                    <a:pt x="32946" y="351891"/>
                  </a:lnTo>
                  <a:lnTo>
                    <a:pt x="5079" y="336834"/>
                  </a:lnTo>
                  <a:lnTo>
                    <a:pt x="5079" y="288400"/>
                  </a:lnTo>
                  <a:lnTo>
                    <a:pt x="12430" y="283771"/>
                  </a:lnTo>
                  <a:lnTo>
                    <a:pt x="18666" y="286964"/>
                  </a:lnTo>
                  <a:lnTo>
                    <a:pt x="35187" y="294429"/>
                  </a:lnTo>
                  <a:lnTo>
                    <a:pt x="56192" y="301618"/>
                  </a:lnTo>
                  <a:lnTo>
                    <a:pt x="80557" y="307030"/>
                  </a:lnTo>
                  <a:lnTo>
                    <a:pt x="107156" y="309167"/>
                  </a:lnTo>
                  <a:lnTo>
                    <a:pt x="129918" y="306461"/>
                  </a:lnTo>
                  <a:lnTo>
                    <a:pt x="144639" y="299158"/>
                  </a:lnTo>
                  <a:lnTo>
                    <a:pt x="152561" y="288480"/>
                  </a:lnTo>
                  <a:lnTo>
                    <a:pt x="154926" y="275648"/>
                  </a:lnTo>
                  <a:lnTo>
                    <a:pt x="143450" y="252609"/>
                  </a:lnTo>
                  <a:lnTo>
                    <a:pt x="114760" y="236902"/>
                  </a:lnTo>
                  <a:lnTo>
                    <a:pt x="77463" y="222716"/>
                  </a:lnTo>
                  <a:lnTo>
                    <a:pt x="40166" y="204238"/>
                  </a:lnTo>
                  <a:lnTo>
                    <a:pt x="11476" y="175656"/>
                  </a:lnTo>
                  <a:lnTo>
                    <a:pt x="0" y="131159"/>
                  </a:lnTo>
                  <a:lnTo>
                    <a:pt x="8074" y="92588"/>
                  </a:lnTo>
                  <a:lnTo>
                    <a:pt x="29248" y="65574"/>
                  </a:lnTo>
                  <a:lnTo>
                    <a:pt x="58949" y="48919"/>
                  </a:lnTo>
                  <a:lnTo>
                    <a:pt x="92604" y="41426"/>
                  </a:lnTo>
                  <a:lnTo>
                    <a:pt x="92604" y="3257"/>
                  </a:lnTo>
                  <a:lnTo>
                    <a:pt x="95861" y="0"/>
                  </a:lnTo>
                  <a:lnTo>
                    <a:pt x="118493" y="0"/>
                  </a:lnTo>
                  <a:lnTo>
                    <a:pt x="121750" y="3257"/>
                  </a:lnTo>
                  <a:lnTo>
                    <a:pt x="121750" y="40890"/>
                  </a:lnTo>
                  <a:lnTo>
                    <a:pt x="141997" y="42144"/>
                  </a:lnTo>
                  <a:lnTo>
                    <a:pt x="184651" y="51134"/>
                  </a:lnTo>
                  <a:lnTo>
                    <a:pt x="194660" y="59600"/>
                  </a:lnTo>
                  <a:lnTo>
                    <a:pt x="194660" y="107370"/>
                  </a:lnTo>
                  <a:lnTo>
                    <a:pt x="187373" y="111785"/>
                  </a:lnTo>
                  <a:lnTo>
                    <a:pt x="181029" y="108806"/>
                  </a:lnTo>
                  <a:lnTo>
                    <a:pt x="164842" y="102197"/>
                  </a:lnTo>
                  <a:lnTo>
                    <a:pt x="146801" y="96871"/>
                  </a:lnTo>
                  <a:lnTo>
                    <a:pt x="127405" y="93318"/>
                  </a:lnTo>
                  <a:lnTo>
                    <a:pt x="107156" y="92025"/>
                  </a:lnTo>
                  <a:lnTo>
                    <a:pt x="94891" y="92799"/>
                  </a:lnTo>
                  <a:lnTo>
                    <a:pt x="79003" y="96928"/>
                  </a:lnTo>
                  <a:lnTo>
                    <a:pt x="65249" y="107124"/>
                  </a:lnTo>
                  <a:lnTo>
                    <a:pt x="59385" y="126101"/>
                  </a:lnTo>
                  <a:lnTo>
                    <a:pt x="70862" y="151188"/>
                  </a:lnTo>
                  <a:lnTo>
                    <a:pt x="99552" y="168301"/>
                  </a:lnTo>
                  <a:lnTo>
                    <a:pt x="136849" y="183215"/>
                  </a:lnTo>
                  <a:lnTo>
                    <a:pt x="174146" y="201709"/>
                  </a:lnTo>
                  <a:lnTo>
                    <a:pt x="202836" y="229558"/>
                  </a:lnTo>
                  <a:lnTo>
                    <a:pt x="214312" y="272541"/>
                  </a:lnTo>
                  <a:lnTo>
                    <a:pt x="209409" y="302973"/>
                  </a:lnTo>
                  <a:lnTo>
                    <a:pt x="193521" y="331169"/>
                  </a:lnTo>
                  <a:lnTo>
                    <a:pt x="164883" y="352891"/>
                  </a:lnTo>
                  <a:lnTo>
                    <a:pt x="121729" y="363902"/>
                  </a:lnTo>
                  <a:lnTo>
                    <a:pt x="121729" y="404986"/>
                  </a:lnTo>
                  <a:lnTo>
                    <a:pt x="118471" y="408243"/>
                  </a:lnTo>
                  <a:close/>
                </a:path>
              </a:pathLst>
            </a:custGeom>
            <a:solidFill>
              <a:srgbClr val="FDE018"/>
            </a:solidFill>
          </p:spPr>
          <p:txBody>
            <a:bodyPr wrap="square" lIns="0" tIns="0" rIns="0" bIns="0" rtlCol="0" anchor="t"/>
            <a:lstStyle/>
            <a:p>
              <a:endParaRPr>
                <a:latin typeface="Times New Roman"/>
                <a:cs typeface="Times New Roma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6448"/>
            <a:ext cx="18104241" cy="10254105"/>
            <a:chOff x="0" y="2"/>
            <a:chExt cx="16583040" cy="10286997"/>
          </a:xfrm>
        </p:grpSpPr>
        <p:pic>
          <p:nvPicPr>
            <p:cNvPr id="3" name="object 3"/>
            <p:cNvPicPr/>
            <p:nvPr/>
          </p:nvPicPr>
          <p:blipFill>
            <a:blip r:embed="rId2" cstate="print"/>
            <a:stretch>
              <a:fillRect/>
            </a:stretch>
          </p:blipFill>
          <p:spPr>
            <a:xfrm>
              <a:off x="0" y="2"/>
              <a:ext cx="12591896" cy="10286997"/>
            </a:xfrm>
            <a:prstGeom prst="rect">
              <a:avLst/>
            </a:prstGeom>
          </p:spPr>
        </p:pic>
        <p:pic>
          <p:nvPicPr>
            <p:cNvPr id="4" name="object 4"/>
            <p:cNvPicPr/>
            <p:nvPr/>
          </p:nvPicPr>
          <p:blipFill>
            <a:blip r:embed="rId3" cstate="print"/>
            <a:stretch>
              <a:fillRect/>
            </a:stretch>
          </p:blipFill>
          <p:spPr>
            <a:xfrm>
              <a:off x="12573000" y="342903"/>
              <a:ext cx="4010040" cy="9610737"/>
            </a:xfrm>
            <a:prstGeom prst="rect">
              <a:avLst/>
            </a:prstGeom>
          </p:spPr>
        </p:pic>
        <p:pic>
          <p:nvPicPr>
            <p:cNvPr id="5" name="object 5"/>
            <p:cNvPicPr/>
            <p:nvPr/>
          </p:nvPicPr>
          <p:blipFill>
            <a:blip r:embed="rId4" cstate="print"/>
            <a:stretch>
              <a:fillRect/>
            </a:stretch>
          </p:blipFill>
          <p:spPr>
            <a:xfrm>
              <a:off x="991569" y="595800"/>
              <a:ext cx="6595438" cy="863596"/>
            </a:xfrm>
            <a:prstGeom prst="rect">
              <a:avLst/>
            </a:prstGeom>
          </p:spPr>
        </p:pic>
      </p:grpSp>
      <p:sp>
        <p:nvSpPr>
          <p:cNvPr id="11" name="object 11"/>
          <p:cNvSpPr txBox="1"/>
          <p:nvPr/>
        </p:nvSpPr>
        <p:spPr>
          <a:xfrm>
            <a:off x="1294422" y="2377850"/>
            <a:ext cx="4564782" cy="469900"/>
          </a:xfrm>
          <a:prstGeom prst="rect">
            <a:avLst/>
          </a:prstGeom>
        </p:spPr>
        <p:txBody>
          <a:bodyPr vert="horz" wrap="square" lIns="0" tIns="13970" rIns="0" bIns="0" rtlCol="0" anchor="t">
            <a:spAutoFit/>
          </a:bodyPr>
          <a:lstStyle/>
          <a:p>
            <a:pPr marL="12700" algn="just">
              <a:lnSpc>
                <a:spcPct val="100000"/>
              </a:lnSpc>
              <a:spcBef>
                <a:spcPts val="110"/>
              </a:spcBef>
            </a:pPr>
            <a:r>
              <a:rPr sz="2900" spc="-30">
                <a:solidFill>
                  <a:srgbClr val="212121"/>
                </a:solidFill>
                <a:latin typeface="Times New Roman"/>
                <a:cs typeface="Microsoft Sans Serif"/>
              </a:rPr>
              <a:t>Functional</a:t>
            </a:r>
            <a:r>
              <a:rPr sz="2900" spc="-85">
                <a:solidFill>
                  <a:srgbClr val="212121"/>
                </a:solidFill>
                <a:latin typeface="Times New Roman"/>
                <a:cs typeface="Microsoft Sans Serif"/>
              </a:rPr>
              <a:t> </a:t>
            </a:r>
            <a:r>
              <a:rPr sz="2900" spc="-70">
                <a:solidFill>
                  <a:srgbClr val="212121"/>
                </a:solidFill>
                <a:latin typeface="Times New Roman"/>
                <a:cs typeface="Microsoft Sans Serif"/>
              </a:rPr>
              <a:t>Requirements</a:t>
            </a:r>
            <a:r>
              <a:rPr sz="2900" spc="-85">
                <a:solidFill>
                  <a:srgbClr val="212121"/>
                </a:solidFill>
                <a:latin typeface="Times New Roman"/>
                <a:cs typeface="Microsoft Sans Serif"/>
              </a:rPr>
              <a:t> </a:t>
            </a:r>
            <a:r>
              <a:rPr sz="2900" spc="-50">
                <a:solidFill>
                  <a:srgbClr val="212121"/>
                </a:solidFill>
                <a:latin typeface="Times New Roman"/>
                <a:cs typeface="Microsoft Sans Serif"/>
              </a:rPr>
              <a:t>:</a:t>
            </a:r>
            <a:endParaRPr sz="2900">
              <a:latin typeface="Times New Roman"/>
              <a:cs typeface="Microsoft Sans Serif"/>
            </a:endParaRPr>
          </a:p>
        </p:txBody>
      </p:sp>
      <p:sp>
        <p:nvSpPr>
          <p:cNvPr id="12" name="object 12"/>
          <p:cNvSpPr txBox="1"/>
          <p:nvPr/>
        </p:nvSpPr>
        <p:spPr>
          <a:xfrm>
            <a:off x="1135978" y="3248647"/>
            <a:ext cx="12018127" cy="6035627"/>
          </a:xfrm>
          <a:prstGeom prst="rect">
            <a:avLst/>
          </a:prstGeom>
        </p:spPr>
        <p:txBody>
          <a:bodyPr vert="horz" wrap="square" lIns="0" tIns="55880" rIns="0" bIns="0" rtlCol="0" anchor="t">
            <a:spAutoFit/>
          </a:bodyPr>
          <a:lstStyle/>
          <a:p>
            <a:pPr marL="601980" indent="-514350" algn="just">
              <a:lnSpc>
                <a:spcPct val="100000"/>
              </a:lnSpc>
              <a:spcBef>
                <a:spcPts val="440"/>
              </a:spcBef>
              <a:buAutoNum type="arabicPeriod"/>
            </a:pPr>
            <a:r>
              <a:rPr sz="2900" spc="-190">
                <a:solidFill>
                  <a:srgbClr val="212121"/>
                </a:solidFill>
                <a:latin typeface="Times New Roman"/>
                <a:cs typeface="Arial"/>
              </a:rPr>
              <a:t>Create</a:t>
            </a:r>
            <a:r>
              <a:rPr sz="2900" spc="-240">
                <a:solidFill>
                  <a:srgbClr val="212121"/>
                </a:solidFill>
                <a:latin typeface="Times New Roman"/>
                <a:cs typeface="Arial"/>
              </a:rPr>
              <a:t> </a:t>
            </a:r>
            <a:r>
              <a:rPr sz="2900" spc="-85">
                <a:solidFill>
                  <a:srgbClr val="212121"/>
                </a:solidFill>
                <a:latin typeface="Times New Roman"/>
                <a:cs typeface="Arial"/>
              </a:rPr>
              <a:t>and</a:t>
            </a:r>
            <a:r>
              <a:rPr sz="2900" spc="-240">
                <a:solidFill>
                  <a:srgbClr val="212121"/>
                </a:solidFill>
                <a:latin typeface="Times New Roman"/>
                <a:cs typeface="Arial"/>
              </a:rPr>
              <a:t> </a:t>
            </a:r>
            <a:r>
              <a:rPr sz="2900" spc="-175">
                <a:solidFill>
                  <a:srgbClr val="212121"/>
                </a:solidFill>
                <a:latin typeface="Times New Roman"/>
                <a:cs typeface="Arial"/>
              </a:rPr>
              <a:t>Manage</a:t>
            </a:r>
            <a:r>
              <a:rPr sz="2900" spc="-240">
                <a:solidFill>
                  <a:srgbClr val="212121"/>
                </a:solidFill>
                <a:latin typeface="Times New Roman"/>
                <a:cs typeface="Arial"/>
              </a:rPr>
              <a:t> </a:t>
            </a:r>
            <a:r>
              <a:rPr sz="2900" spc="-200">
                <a:solidFill>
                  <a:srgbClr val="212121"/>
                </a:solidFill>
                <a:latin typeface="Times New Roman"/>
                <a:cs typeface="Arial"/>
              </a:rPr>
              <a:t>User</a:t>
            </a:r>
            <a:r>
              <a:rPr sz="2900" spc="-240">
                <a:solidFill>
                  <a:srgbClr val="212121"/>
                </a:solidFill>
                <a:latin typeface="Times New Roman"/>
                <a:cs typeface="Arial"/>
              </a:rPr>
              <a:t> </a:t>
            </a:r>
            <a:r>
              <a:rPr sz="2900" spc="-10">
                <a:solidFill>
                  <a:srgbClr val="212121"/>
                </a:solidFill>
                <a:latin typeface="Times New Roman"/>
                <a:cs typeface="Arial"/>
              </a:rPr>
              <a:t>accounts</a:t>
            </a:r>
            <a:r>
              <a:rPr lang="en-US" sz="2900" spc="-10">
                <a:solidFill>
                  <a:srgbClr val="212121"/>
                </a:solidFill>
                <a:latin typeface="Times New Roman"/>
                <a:cs typeface="Arial"/>
              </a:rPr>
              <a:t>.</a:t>
            </a:r>
            <a:endParaRPr sz="2900" spc="-10">
              <a:solidFill>
                <a:srgbClr val="212121"/>
              </a:solidFill>
              <a:latin typeface="Times New Roman"/>
              <a:cs typeface="Arial"/>
            </a:endParaRPr>
          </a:p>
          <a:p>
            <a:pPr marL="601980" indent="-514350" algn="just">
              <a:spcBef>
                <a:spcPts val="440"/>
              </a:spcBef>
              <a:buAutoNum type="arabicPeriod"/>
            </a:pPr>
            <a:r>
              <a:rPr lang="en-US" sz="2900" spc="-10">
                <a:latin typeface="Times New Roman"/>
                <a:cs typeface="Times New Roman"/>
              </a:rPr>
              <a:t>Real-time monitoring of attendance data is achieved through the use of dashboards and reports. Notifications and email updates are provided, and customized reports are generated for faculty and staff, reducing manual work.</a:t>
            </a:r>
          </a:p>
          <a:p>
            <a:pPr marL="601980" indent="-514350" algn="just">
              <a:spcBef>
                <a:spcPts val="440"/>
              </a:spcBef>
              <a:buAutoNum type="arabicPeriod"/>
            </a:pPr>
            <a:r>
              <a:rPr lang="en-US" sz="2900" spc="-10">
                <a:latin typeface="Times New Roman"/>
                <a:cs typeface="Times New Roman"/>
              </a:rPr>
              <a:t>The system enables user authentication and location tracking and can be integrated with other management systems.</a:t>
            </a:r>
          </a:p>
          <a:p>
            <a:pPr marL="601980" indent="-514350" algn="just">
              <a:spcBef>
                <a:spcPts val="440"/>
              </a:spcBef>
              <a:buAutoNum type="arabicPeriod"/>
            </a:pPr>
            <a:r>
              <a:rPr lang="en-US" sz="2900" spc="-10">
                <a:latin typeface="Times New Roman"/>
                <a:cs typeface="Times New Roman"/>
              </a:rPr>
              <a:t>The system has the ability to identify trends and patterns of the student's attendance for a particular class.</a:t>
            </a:r>
          </a:p>
          <a:p>
            <a:pPr marL="601980" indent="-514350" algn="just">
              <a:spcBef>
                <a:spcPts val="440"/>
              </a:spcBef>
              <a:buAutoNum type="arabicPeriod"/>
            </a:pPr>
            <a:endParaRPr lang="en-US" sz="2900" spc="-10">
              <a:solidFill>
                <a:srgbClr val="212121"/>
              </a:solidFill>
              <a:latin typeface="Times New Roman"/>
              <a:cs typeface="Arial"/>
            </a:endParaRPr>
          </a:p>
          <a:p>
            <a:pPr marL="601980" indent="-514350" algn="just">
              <a:spcBef>
                <a:spcPts val="440"/>
              </a:spcBef>
              <a:buAutoNum type="arabicPeriod"/>
            </a:pPr>
            <a:endParaRPr lang="en-US" sz="2900" spc="-10">
              <a:solidFill>
                <a:srgbClr val="212121"/>
              </a:solidFill>
              <a:latin typeface="Times New Roman"/>
              <a:cs typeface="Arial"/>
            </a:endParaRPr>
          </a:p>
          <a:p>
            <a:pPr marL="12700" marR="5080" indent="74930" algn="just">
              <a:lnSpc>
                <a:spcPct val="107800"/>
              </a:lnSpc>
              <a:spcBef>
                <a:spcPts val="75"/>
              </a:spcBef>
            </a:pPr>
            <a:endParaRPr lang="en-US">
              <a:solidFill>
                <a:srgbClr val="000000"/>
              </a:solidFill>
            </a:endParaRPr>
          </a:p>
          <a:p>
            <a:pPr marL="12700" marR="661670" indent="74930" algn="just">
              <a:lnSpc>
                <a:spcPct val="108800"/>
              </a:lnSpc>
              <a:spcBef>
                <a:spcPts val="40"/>
              </a:spcBef>
            </a:pPr>
            <a:endParaRPr sz="2900" spc="-10">
              <a:solidFill>
                <a:srgbClr val="212121"/>
              </a:solidFill>
              <a:latin typeface="Times New Roman"/>
              <a:cs typeface="Arial"/>
            </a:endParaRPr>
          </a:p>
          <a:p>
            <a:pPr marL="12700" marR="749935" algn="just">
              <a:lnSpc>
                <a:spcPct val="107800"/>
              </a:lnSpc>
              <a:spcBef>
                <a:spcPts val="70"/>
              </a:spcBef>
            </a:pPr>
            <a:endParaRPr lang="en-US" sz="2900" spc="-25">
              <a:solidFill>
                <a:srgbClr val="212121"/>
              </a:solidFill>
              <a:latin typeface="Times New Roman"/>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6583660" cy="10287000"/>
            <a:chOff x="0" y="0"/>
            <a:chExt cx="16583660" cy="10287000"/>
          </a:xfrm>
        </p:grpSpPr>
        <p:pic>
          <p:nvPicPr>
            <p:cNvPr id="3" name="object 3"/>
            <p:cNvPicPr/>
            <p:nvPr/>
          </p:nvPicPr>
          <p:blipFill>
            <a:blip r:embed="rId2" cstate="print"/>
            <a:stretch>
              <a:fillRect/>
            </a:stretch>
          </p:blipFill>
          <p:spPr>
            <a:xfrm>
              <a:off x="0" y="0"/>
              <a:ext cx="12591896" cy="10286999"/>
            </a:xfrm>
            <a:prstGeom prst="rect">
              <a:avLst/>
            </a:prstGeom>
          </p:spPr>
        </p:pic>
        <p:pic>
          <p:nvPicPr>
            <p:cNvPr id="4" name="object 4"/>
            <p:cNvPicPr/>
            <p:nvPr/>
          </p:nvPicPr>
          <p:blipFill>
            <a:blip r:embed="rId3" cstate="print"/>
            <a:stretch>
              <a:fillRect/>
            </a:stretch>
          </p:blipFill>
          <p:spPr>
            <a:xfrm>
              <a:off x="12573000" y="342900"/>
              <a:ext cx="4010040" cy="9610740"/>
            </a:xfrm>
            <a:prstGeom prst="rect">
              <a:avLst/>
            </a:prstGeom>
          </p:spPr>
        </p:pic>
        <p:pic>
          <p:nvPicPr>
            <p:cNvPr id="5" name="object 5"/>
            <p:cNvPicPr/>
            <p:nvPr/>
          </p:nvPicPr>
          <p:blipFill>
            <a:blip r:embed="rId4" cstate="print"/>
            <a:stretch>
              <a:fillRect/>
            </a:stretch>
          </p:blipFill>
          <p:spPr>
            <a:xfrm>
              <a:off x="991569" y="595797"/>
              <a:ext cx="7167876" cy="764604"/>
            </a:xfrm>
            <a:prstGeom prst="rect">
              <a:avLst/>
            </a:prstGeom>
          </p:spPr>
        </p:pic>
      </p:grpSp>
      <p:sp>
        <p:nvSpPr>
          <p:cNvPr id="7" name="object 7"/>
          <p:cNvSpPr txBox="1"/>
          <p:nvPr/>
        </p:nvSpPr>
        <p:spPr>
          <a:xfrm>
            <a:off x="1047731" y="2427185"/>
            <a:ext cx="10787159" cy="4266553"/>
          </a:xfrm>
          <a:prstGeom prst="rect">
            <a:avLst/>
          </a:prstGeom>
        </p:spPr>
        <p:txBody>
          <a:bodyPr vert="horz" wrap="square" lIns="0" tIns="13970" rIns="0" bIns="0" rtlCol="0" anchor="t">
            <a:spAutoFit/>
          </a:bodyPr>
          <a:lstStyle/>
          <a:p>
            <a:pPr marL="12700">
              <a:lnSpc>
                <a:spcPct val="100000"/>
              </a:lnSpc>
              <a:spcBef>
                <a:spcPts val="110"/>
              </a:spcBef>
            </a:pPr>
            <a:r>
              <a:rPr sz="2900" spc="-105" dirty="0">
                <a:solidFill>
                  <a:srgbClr val="212121"/>
                </a:solidFill>
                <a:latin typeface="Times New Roman"/>
                <a:cs typeface="Microsoft Sans Serif"/>
              </a:rPr>
              <a:t>Non-</a:t>
            </a:r>
            <a:r>
              <a:rPr sz="2900" spc="-30" dirty="0">
                <a:solidFill>
                  <a:srgbClr val="212121"/>
                </a:solidFill>
                <a:latin typeface="Times New Roman"/>
                <a:cs typeface="Microsoft Sans Serif"/>
              </a:rPr>
              <a:t>Functional</a:t>
            </a:r>
            <a:r>
              <a:rPr sz="2900" spc="-80" dirty="0">
                <a:solidFill>
                  <a:srgbClr val="212121"/>
                </a:solidFill>
                <a:latin typeface="Times New Roman"/>
                <a:cs typeface="Microsoft Sans Serif"/>
              </a:rPr>
              <a:t> </a:t>
            </a:r>
            <a:r>
              <a:rPr sz="2900" spc="-70" dirty="0">
                <a:solidFill>
                  <a:srgbClr val="212121"/>
                </a:solidFill>
                <a:latin typeface="Times New Roman"/>
                <a:cs typeface="Microsoft Sans Serif"/>
              </a:rPr>
              <a:t>Requirements</a:t>
            </a:r>
            <a:r>
              <a:rPr sz="2900" spc="-75" dirty="0">
                <a:solidFill>
                  <a:srgbClr val="212121"/>
                </a:solidFill>
                <a:latin typeface="Times New Roman"/>
                <a:cs typeface="Microsoft Sans Serif"/>
              </a:rPr>
              <a:t> </a:t>
            </a:r>
            <a:r>
              <a:rPr sz="2900" spc="-50" dirty="0">
                <a:solidFill>
                  <a:srgbClr val="212121"/>
                </a:solidFill>
                <a:latin typeface="Times New Roman"/>
                <a:cs typeface="Microsoft Sans Serif"/>
              </a:rPr>
              <a:t>:</a:t>
            </a:r>
            <a:endParaRPr sz="2900" dirty="0">
              <a:latin typeface="Times New Roman"/>
              <a:cs typeface="Microsoft Sans Serif"/>
            </a:endParaRPr>
          </a:p>
          <a:p>
            <a:pPr>
              <a:lnSpc>
                <a:spcPct val="100000"/>
              </a:lnSpc>
              <a:spcBef>
                <a:spcPts val="20"/>
              </a:spcBef>
            </a:pPr>
            <a:endParaRPr sz="3600" dirty="0">
              <a:latin typeface="Times New Roman"/>
              <a:cs typeface="Microsoft Sans Serif"/>
            </a:endParaRPr>
          </a:p>
          <a:p>
            <a:pPr marL="526415" indent="-514350">
              <a:lnSpc>
                <a:spcPct val="100000"/>
              </a:lnSpc>
              <a:buClr>
                <a:srgbClr val="245E38"/>
              </a:buClr>
              <a:buAutoNum type="arabicPeriod"/>
              <a:tabLst>
                <a:tab pos="494030" algn="l"/>
                <a:tab pos="494665" algn="l"/>
              </a:tabLst>
            </a:pPr>
            <a:r>
              <a:rPr sz="2800" spc="-105" dirty="0">
                <a:solidFill>
                  <a:srgbClr val="212121"/>
                </a:solidFill>
                <a:latin typeface="Times New Roman"/>
                <a:cs typeface="Arial"/>
              </a:rPr>
              <a:t>High</a:t>
            </a:r>
            <a:r>
              <a:rPr sz="2800" spc="-245" dirty="0">
                <a:solidFill>
                  <a:srgbClr val="212121"/>
                </a:solidFill>
                <a:latin typeface="Times New Roman"/>
                <a:cs typeface="Arial"/>
              </a:rPr>
              <a:t> </a:t>
            </a:r>
            <a:r>
              <a:rPr sz="2800" spc="-140" dirty="0">
                <a:solidFill>
                  <a:srgbClr val="212121"/>
                </a:solidFill>
                <a:latin typeface="Times New Roman"/>
                <a:cs typeface="Arial"/>
              </a:rPr>
              <a:t>Data</a:t>
            </a:r>
            <a:r>
              <a:rPr sz="2800" spc="-240" dirty="0">
                <a:solidFill>
                  <a:srgbClr val="212121"/>
                </a:solidFill>
                <a:latin typeface="Times New Roman"/>
                <a:cs typeface="Arial"/>
              </a:rPr>
              <a:t> </a:t>
            </a:r>
            <a:r>
              <a:rPr sz="2800" spc="-10" dirty="0">
                <a:solidFill>
                  <a:srgbClr val="212121"/>
                </a:solidFill>
                <a:latin typeface="Times New Roman"/>
                <a:cs typeface="Arial"/>
              </a:rPr>
              <a:t>Storage</a:t>
            </a:r>
            <a:endParaRPr sz="2800" dirty="0">
              <a:latin typeface="Times New Roman"/>
              <a:cs typeface="Arial"/>
            </a:endParaRPr>
          </a:p>
          <a:p>
            <a:pPr marL="419100" marR="5080" indent="-406400">
              <a:lnSpc>
                <a:spcPts val="3829"/>
              </a:lnSpc>
              <a:spcBef>
                <a:spcPts val="110"/>
              </a:spcBef>
              <a:buClr>
                <a:srgbClr val="245E38"/>
              </a:buClr>
              <a:buAutoNum type="arabicPeriod"/>
              <a:tabLst>
                <a:tab pos="494030" algn="l"/>
                <a:tab pos="494665" algn="l"/>
              </a:tabLst>
            </a:pPr>
            <a:r>
              <a:rPr sz="2800" dirty="0">
                <a:latin typeface="Times New Roman"/>
                <a:cs typeface="Times New Roman"/>
              </a:rPr>
              <a:t>	</a:t>
            </a:r>
            <a:r>
              <a:rPr sz="2800" spc="-140" dirty="0">
                <a:solidFill>
                  <a:srgbClr val="212121"/>
                </a:solidFill>
                <a:latin typeface="Times New Roman"/>
                <a:cs typeface="Arial"/>
              </a:rPr>
              <a:t>Data</a:t>
            </a:r>
            <a:r>
              <a:rPr sz="2800" spc="-225" dirty="0">
                <a:solidFill>
                  <a:srgbClr val="212121"/>
                </a:solidFill>
                <a:latin typeface="Times New Roman"/>
                <a:cs typeface="Arial"/>
              </a:rPr>
              <a:t> </a:t>
            </a:r>
            <a:r>
              <a:rPr sz="2800" spc="-90" dirty="0">
                <a:solidFill>
                  <a:srgbClr val="212121"/>
                </a:solidFill>
                <a:latin typeface="Times New Roman"/>
                <a:cs typeface="Arial"/>
              </a:rPr>
              <a:t>Archiving</a:t>
            </a:r>
            <a:r>
              <a:rPr sz="2800" spc="-225" dirty="0">
                <a:solidFill>
                  <a:srgbClr val="212121"/>
                </a:solidFill>
                <a:latin typeface="Times New Roman"/>
                <a:cs typeface="Arial"/>
              </a:rPr>
              <a:t> </a:t>
            </a:r>
            <a:r>
              <a:rPr sz="2800" spc="-55" dirty="0">
                <a:solidFill>
                  <a:srgbClr val="212121"/>
                </a:solidFill>
                <a:latin typeface="Times New Roman"/>
                <a:cs typeface="Arial"/>
              </a:rPr>
              <a:t>which</a:t>
            </a:r>
            <a:r>
              <a:rPr sz="2800" spc="-225" dirty="0">
                <a:solidFill>
                  <a:srgbClr val="212121"/>
                </a:solidFill>
                <a:latin typeface="Times New Roman"/>
                <a:cs typeface="Arial"/>
              </a:rPr>
              <a:t> </a:t>
            </a:r>
            <a:r>
              <a:rPr sz="2800" spc="-130" dirty="0">
                <a:solidFill>
                  <a:srgbClr val="212121"/>
                </a:solidFill>
                <a:latin typeface="Times New Roman"/>
                <a:cs typeface="Arial"/>
              </a:rPr>
              <a:t>ensures</a:t>
            </a:r>
            <a:r>
              <a:rPr sz="2800" spc="-225" dirty="0">
                <a:solidFill>
                  <a:srgbClr val="212121"/>
                </a:solidFill>
                <a:latin typeface="Times New Roman"/>
                <a:cs typeface="Arial"/>
              </a:rPr>
              <a:t> </a:t>
            </a:r>
            <a:r>
              <a:rPr sz="2800" spc="-85" dirty="0">
                <a:solidFill>
                  <a:srgbClr val="212121"/>
                </a:solidFill>
                <a:latin typeface="Times New Roman"/>
                <a:cs typeface="Arial"/>
              </a:rPr>
              <a:t>compliance</a:t>
            </a:r>
            <a:r>
              <a:rPr sz="2800" spc="-225" dirty="0">
                <a:solidFill>
                  <a:srgbClr val="212121"/>
                </a:solidFill>
                <a:latin typeface="Times New Roman"/>
                <a:cs typeface="Arial"/>
              </a:rPr>
              <a:t> </a:t>
            </a:r>
            <a:r>
              <a:rPr sz="2800" spc="-25" dirty="0">
                <a:solidFill>
                  <a:srgbClr val="212121"/>
                </a:solidFill>
                <a:latin typeface="Times New Roman"/>
                <a:cs typeface="Arial"/>
              </a:rPr>
              <a:t>and </a:t>
            </a:r>
            <a:r>
              <a:rPr sz="2800" spc="-105" dirty="0">
                <a:solidFill>
                  <a:srgbClr val="212121"/>
                </a:solidFill>
                <a:latin typeface="Times New Roman"/>
                <a:cs typeface="Arial"/>
              </a:rPr>
              <a:t>regulatory</a:t>
            </a:r>
            <a:r>
              <a:rPr sz="2800" spc="-185" dirty="0">
                <a:solidFill>
                  <a:srgbClr val="212121"/>
                </a:solidFill>
                <a:latin typeface="Times New Roman"/>
                <a:cs typeface="Arial"/>
              </a:rPr>
              <a:t> </a:t>
            </a:r>
            <a:r>
              <a:rPr sz="2800" spc="-10" dirty="0">
                <a:solidFill>
                  <a:srgbClr val="212121"/>
                </a:solidFill>
                <a:latin typeface="Times New Roman"/>
                <a:cs typeface="Arial"/>
              </a:rPr>
              <a:t>requirements</a:t>
            </a:r>
            <a:endParaRPr sz="2800" dirty="0">
              <a:latin typeface="Times New Roman"/>
              <a:cs typeface="Arial"/>
            </a:endParaRPr>
          </a:p>
          <a:p>
            <a:pPr marL="526415" indent="-514350">
              <a:lnSpc>
                <a:spcPct val="100000"/>
              </a:lnSpc>
              <a:spcBef>
                <a:spcPts val="75"/>
              </a:spcBef>
              <a:buClr>
                <a:srgbClr val="245E38"/>
              </a:buClr>
              <a:buAutoNum type="arabicPeriod"/>
              <a:tabLst>
                <a:tab pos="494030" algn="l"/>
                <a:tab pos="494665" algn="l"/>
              </a:tabLst>
            </a:pPr>
            <a:r>
              <a:rPr sz="2800" spc="-155" dirty="0">
                <a:solidFill>
                  <a:srgbClr val="212121"/>
                </a:solidFill>
                <a:latin typeface="Times New Roman"/>
                <a:cs typeface="Arial"/>
              </a:rPr>
              <a:t>Cost</a:t>
            </a:r>
            <a:r>
              <a:rPr sz="2800" spc="-220" dirty="0">
                <a:solidFill>
                  <a:srgbClr val="212121"/>
                </a:solidFill>
                <a:latin typeface="Times New Roman"/>
                <a:cs typeface="Arial"/>
              </a:rPr>
              <a:t> </a:t>
            </a:r>
            <a:r>
              <a:rPr sz="2800" spc="-90" dirty="0">
                <a:solidFill>
                  <a:srgbClr val="212121"/>
                </a:solidFill>
                <a:latin typeface="Times New Roman"/>
                <a:cs typeface="Arial"/>
              </a:rPr>
              <a:t>effective</a:t>
            </a:r>
            <a:r>
              <a:rPr sz="2800" spc="-220" dirty="0">
                <a:solidFill>
                  <a:srgbClr val="212121"/>
                </a:solidFill>
                <a:latin typeface="Times New Roman"/>
                <a:cs typeface="Arial"/>
              </a:rPr>
              <a:t> </a:t>
            </a:r>
            <a:r>
              <a:rPr sz="2800" spc="-10" dirty="0">
                <a:solidFill>
                  <a:srgbClr val="212121"/>
                </a:solidFill>
                <a:latin typeface="Times New Roman"/>
                <a:cs typeface="Arial"/>
              </a:rPr>
              <a:t>solution</a:t>
            </a:r>
            <a:endParaRPr sz="2800" dirty="0">
              <a:latin typeface="Times New Roman"/>
              <a:cs typeface="Arial"/>
            </a:endParaRPr>
          </a:p>
          <a:p>
            <a:pPr marL="526415" indent="-514350">
              <a:lnSpc>
                <a:spcPct val="100000"/>
              </a:lnSpc>
              <a:spcBef>
                <a:spcPts val="270"/>
              </a:spcBef>
              <a:buClr>
                <a:srgbClr val="245E38"/>
              </a:buClr>
              <a:buAutoNum type="arabicPeriod"/>
              <a:tabLst>
                <a:tab pos="494030" algn="l"/>
                <a:tab pos="494665" algn="l"/>
              </a:tabLst>
            </a:pPr>
            <a:r>
              <a:rPr sz="2800" spc="-260" dirty="0">
                <a:solidFill>
                  <a:srgbClr val="212121"/>
                </a:solidFill>
                <a:latin typeface="Times New Roman"/>
                <a:cs typeface="Arial"/>
              </a:rPr>
              <a:t>Easy </a:t>
            </a:r>
            <a:r>
              <a:rPr sz="2800" dirty="0">
                <a:solidFill>
                  <a:srgbClr val="212121"/>
                </a:solidFill>
                <a:latin typeface="Times New Roman"/>
                <a:cs typeface="Arial"/>
              </a:rPr>
              <a:t>to</a:t>
            </a:r>
            <a:r>
              <a:rPr sz="2800" spc="-254" dirty="0">
                <a:solidFill>
                  <a:srgbClr val="212121"/>
                </a:solidFill>
                <a:latin typeface="Times New Roman"/>
                <a:cs typeface="Arial"/>
              </a:rPr>
              <a:t> </a:t>
            </a:r>
            <a:r>
              <a:rPr sz="2800" spc="-135" dirty="0">
                <a:solidFill>
                  <a:srgbClr val="212121"/>
                </a:solidFill>
                <a:latin typeface="Times New Roman"/>
                <a:cs typeface="Arial"/>
              </a:rPr>
              <a:t>use</a:t>
            </a:r>
            <a:r>
              <a:rPr sz="2800" spc="-260" dirty="0">
                <a:solidFill>
                  <a:srgbClr val="212121"/>
                </a:solidFill>
                <a:latin typeface="Times New Roman"/>
                <a:cs typeface="Arial"/>
              </a:rPr>
              <a:t> </a:t>
            </a:r>
            <a:r>
              <a:rPr sz="2800" spc="-85" dirty="0">
                <a:solidFill>
                  <a:srgbClr val="212121"/>
                </a:solidFill>
                <a:latin typeface="Times New Roman"/>
                <a:cs typeface="Arial"/>
              </a:rPr>
              <a:t>and</a:t>
            </a:r>
            <a:r>
              <a:rPr sz="2800" spc="-260" dirty="0">
                <a:solidFill>
                  <a:srgbClr val="212121"/>
                </a:solidFill>
                <a:latin typeface="Times New Roman"/>
                <a:cs typeface="Arial"/>
              </a:rPr>
              <a:t> </a:t>
            </a:r>
            <a:r>
              <a:rPr sz="2800" spc="-10" dirty="0">
                <a:solidFill>
                  <a:srgbClr val="212121"/>
                </a:solidFill>
                <a:latin typeface="Times New Roman"/>
                <a:cs typeface="Arial"/>
              </a:rPr>
              <a:t>navigate</a:t>
            </a:r>
            <a:endParaRPr sz="2800" dirty="0">
              <a:latin typeface="Times New Roman"/>
              <a:cs typeface="Arial"/>
            </a:endParaRPr>
          </a:p>
          <a:p>
            <a:pPr marL="527050" indent="-514350">
              <a:lnSpc>
                <a:spcPct val="100000"/>
              </a:lnSpc>
              <a:spcBef>
                <a:spcPts val="345"/>
              </a:spcBef>
              <a:buClr>
                <a:srgbClr val="245E38"/>
              </a:buClr>
              <a:buAutoNum type="arabicPeriod"/>
              <a:tabLst>
                <a:tab pos="419100" algn="l"/>
                <a:tab pos="419734" algn="l"/>
              </a:tabLst>
            </a:pPr>
            <a:r>
              <a:rPr sz="2800" spc="-10" dirty="0">
                <a:solidFill>
                  <a:srgbClr val="212121"/>
                </a:solidFill>
                <a:latin typeface="Times New Roman"/>
                <a:cs typeface="Arial"/>
              </a:rPr>
              <a:t>Scalability</a:t>
            </a:r>
            <a:endParaRPr sz="2800" dirty="0">
              <a:latin typeface="Times New Roman"/>
              <a:cs typeface="Arial"/>
            </a:endParaRPr>
          </a:p>
          <a:p>
            <a:pPr marL="526415" indent="-514350">
              <a:lnSpc>
                <a:spcPct val="100000"/>
              </a:lnSpc>
              <a:spcBef>
                <a:spcPts val="270"/>
              </a:spcBef>
              <a:buClr>
                <a:srgbClr val="245E38"/>
              </a:buClr>
              <a:buAutoNum type="arabicPeriod"/>
              <a:tabLst>
                <a:tab pos="494030" algn="l"/>
                <a:tab pos="494665" algn="l"/>
              </a:tabLst>
            </a:pPr>
            <a:r>
              <a:rPr sz="2800" spc="-105" dirty="0">
                <a:solidFill>
                  <a:srgbClr val="212121"/>
                </a:solidFill>
                <a:latin typeface="Times New Roman"/>
                <a:cs typeface="Arial"/>
              </a:rPr>
              <a:t>Highly</a:t>
            </a:r>
            <a:r>
              <a:rPr sz="2800" spc="-229" dirty="0">
                <a:solidFill>
                  <a:srgbClr val="212121"/>
                </a:solidFill>
                <a:latin typeface="Times New Roman"/>
                <a:cs typeface="Arial"/>
              </a:rPr>
              <a:t> </a:t>
            </a:r>
            <a:r>
              <a:rPr sz="2800" spc="-100" dirty="0">
                <a:solidFill>
                  <a:srgbClr val="212121"/>
                </a:solidFill>
                <a:latin typeface="Times New Roman"/>
                <a:cs typeface="Arial"/>
              </a:rPr>
              <a:t>available</a:t>
            </a:r>
            <a:r>
              <a:rPr sz="2800" spc="-225" dirty="0">
                <a:solidFill>
                  <a:srgbClr val="212121"/>
                </a:solidFill>
                <a:latin typeface="Times New Roman"/>
                <a:cs typeface="Arial"/>
              </a:rPr>
              <a:t> </a:t>
            </a:r>
            <a:r>
              <a:rPr sz="2800" spc="-85" dirty="0">
                <a:solidFill>
                  <a:srgbClr val="212121"/>
                </a:solidFill>
                <a:latin typeface="Times New Roman"/>
                <a:cs typeface="Arial"/>
              </a:rPr>
              <a:t>and</a:t>
            </a:r>
            <a:r>
              <a:rPr sz="2800" spc="-225" dirty="0">
                <a:solidFill>
                  <a:srgbClr val="212121"/>
                </a:solidFill>
                <a:latin typeface="Times New Roman"/>
                <a:cs typeface="Arial"/>
              </a:rPr>
              <a:t> </a:t>
            </a:r>
            <a:r>
              <a:rPr sz="2800" spc="-85" dirty="0">
                <a:solidFill>
                  <a:srgbClr val="212121"/>
                </a:solidFill>
                <a:latin typeface="Times New Roman"/>
                <a:cs typeface="Arial"/>
              </a:rPr>
              <a:t>reliable</a:t>
            </a:r>
            <a:r>
              <a:rPr sz="2800" spc="-229" dirty="0">
                <a:solidFill>
                  <a:srgbClr val="212121"/>
                </a:solidFill>
                <a:latin typeface="Times New Roman"/>
                <a:cs typeface="Arial"/>
              </a:rPr>
              <a:t> </a:t>
            </a:r>
            <a:r>
              <a:rPr sz="2800" spc="-10" dirty="0">
                <a:solidFill>
                  <a:srgbClr val="212121"/>
                </a:solidFill>
                <a:latin typeface="Times New Roman"/>
                <a:cs typeface="Arial"/>
              </a:rPr>
              <a:t>solution</a:t>
            </a:r>
            <a:endParaRPr sz="2800" dirty="0">
              <a:latin typeface="Times New Roman"/>
              <a:cs typeface="Arial"/>
            </a:endParaRPr>
          </a:p>
          <a:p>
            <a:pPr marL="527050" indent="-514350">
              <a:lnSpc>
                <a:spcPct val="100000"/>
              </a:lnSpc>
              <a:spcBef>
                <a:spcPts val="345"/>
              </a:spcBef>
              <a:buClr>
                <a:srgbClr val="245E38"/>
              </a:buClr>
              <a:buAutoNum type="arabicPeriod"/>
              <a:tabLst>
                <a:tab pos="419100" algn="l"/>
                <a:tab pos="419734" algn="l"/>
              </a:tabLst>
            </a:pPr>
            <a:r>
              <a:rPr sz="2800" spc="-160" dirty="0">
                <a:solidFill>
                  <a:srgbClr val="212121"/>
                </a:solidFill>
                <a:latin typeface="Times New Roman"/>
                <a:cs typeface="Arial"/>
              </a:rPr>
              <a:t>Faster</a:t>
            </a:r>
            <a:r>
              <a:rPr sz="2800" spc="-215" dirty="0">
                <a:solidFill>
                  <a:srgbClr val="212121"/>
                </a:solidFill>
                <a:latin typeface="Times New Roman"/>
                <a:cs typeface="Arial"/>
              </a:rPr>
              <a:t> </a:t>
            </a:r>
            <a:r>
              <a:rPr sz="2800" spc="-150" dirty="0">
                <a:solidFill>
                  <a:srgbClr val="212121"/>
                </a:solidFill>
                <a:latin typeface="Times New Roman"/>
                <a:cs typeface="Arial"/>
              </a:rPr>
              <a:t>response</a:t>
            </a:r>
            <a:r>
              <a:rPr sz="2800" spc="-210" dirty="0">
                <a:solidFill>
                  <a:srgbClr val="212121"/>
                </a:solidFill>
                <a:latin typeface="Times New Roman"/>
                <a:cs typeface="Arial"/>
              </a:rPr>
              <a:t> </a:t>
            </a:r>
            <a:r>
              <a:rPr sz="2800" spc="-20" dirty="0">
                <a:solidFill>
                  <a:srgbClr val="212121"/>
                </a:solidFill>
                <a:latin typeface="Times New Roman"/>
                <a:cs typeface="Arial"/>
              </a:rPr>
              <a:t>time</a:t>
            </a:r>
            <a:endParaRPr sz="2800" dirty="0">
              <a:latin typeface="Times New Roman"/>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3F9F38-5C45-9AE9-71C5-81E66B6366AA}"/>
              </a:ext>
            </a:extLst>
          </p:cNvPr>
          <p:cNvSpPr>
            <a:spLocks noGrp="1"/>
          </p:cNvSpPr>
          <p:nvPr>
            <p:ph type="body" idx="1"/>
          </p:nvPr>
        </p:nvSpPr>
        <p:spPr/>
        <p:txBody>
          <a:bodyPr/>
          <a:lstStyle/>
          <a:p>
            <a:endParaRPr lang="en-US" dirty="0"/>
          </a:p>
        </p:txBody>
      </p:sp>
      <p:sp>
        <p:nvSpPr>
          <p:cNvPr id="4" name="object 2">
            <a:extLst>
              <a:ext uri="{FF2B5EF4-FFF2-40B4-BE49-F238E27FC236}">
                <a16:creationId xmlns:a16="http://schemas.microsoft.com/office/drawing/2014/main" id="{C31C5BDA-ABFF-C45B-3D5D-9A773ABA1798}"/>
              </a:ext>
            </a:extLst>
          </p:cNvPr>
          <p:cNvSpPr txBox="1">
            <a:spLocks noGrp="1"/>
          </p:cNvSpPr>
          <p:nvPr>
            <p:ph type="title"/>
          </p:nvPr>
        </p:nvSpPr>
        <p:spPr>
          <a:xfrm>
            <a:off x="942975" y="395288"/>
            <a:ext cx="14070013" cy="1398587"/>
          </a:xfrm>
          <a:prstGeom prst="rect">
            <a:avLst/>
          </a:prstGeom>
        </p:spPr>
        <p:txBody>
          <a:bodyPr vert="horz" wrap="square" lIns="0" tIns="12700" rIns="0" bIns="0" rtlCol="0">
            <a:spAutoFit/>
          </a:bodyPr>
          <a:lstStyle/>
          <a:p>
            <a:pPr marL="12700">
              <a:lnSpc>
                <a:spcPct val="100000"/>
              </a:lnSpc>
              <a:spcBef>
                <a:spcPts val="100"/>
              </a:spcBef>
            </a:pPr>
            <a:r>
              <a:rPr dirty="0"/>
              <a:t>Architectural</a:t>
            </a:r>
            <a:r>
              <a:rPr spc="-75" dirty="0"/>
              <a:t> </a:t>
            </a:r>
            <a:r>
              <a:rPr spc="-25" dirty="0"/>
              <a:t>Diagram</a:t>
            </a:r>
          </a:p>
        </p:txBody>
      </p:sp>
      <p:pic>
        <p:nvPicPr>
          <p:cNvPr id="6" name="Picture 5">
            <a:extLst>
              <a:ext uri="{FF2B5EF4-FFF2-40B4-BE49-F238E27FC236}">
                <a16:creationId xmlns:a16="http://schemas.microsoft.com/office/drawing/2014/main" id="{EB77A7C3-04CA-214C-C1B2-1E0EA2DA98B8}"/>
              </a:ext>
            </a:extLst>
          </p:cNvPr>
          <p:cNvPicPr>
            <a:picLocks noChangeAspect="1"/>
          </p:cNvPicPr>
          <p:nvPr/>
        </p:nvPicPr>
        <p:blipFill>
          <a:blip r:embed="rId2"/>
          <a:stretch>
            <a:fillRect/>
          </a:stretch>
        </p:blipFill>
        <p:spPr>
          <a:xfrm>
            <a:off x="0" y="1685577"/>
            <a:ext cx="14898159" cy="8601423"/>
          </a:xfrm>
          <a:prstGeom prst="rect">
            <a:avLst/>
          </a:prstGeom>
        </p:spPr>
      </p:pic>
    </p:spTree>
    <p:extLst>
      <p:ext uri="{BB962C8B-B14F-4D97-AF65-F5344CB8AC3E}">
        <p14:creationId xmlns:p14="http://schemas.microsoft.com/office/powerpoint/2010/main" val="1955991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88161" y="0"/>
            <a:ext cx="7845826" cy="9624873"/>
          </a:xfrm>
          <a:prstGeom prst="rect">
            <a:avLst/>
          </a:prstGeom>
        </p:spPr>
      </p:pic>
      <p:pic>
        <p:nvPicPr>
          <p:cNvPr id="3" name="object 3"/>
          <p:cNvPicPr/>
          <p:nvPr/>
        </p:nvPicPr>
        <p:blipFill>
          <a:blip r:embed="rId3" cstate="print"/>
          <a:stretch>
            <a:fillRect/>
          </a:stretch>
        </p:blipFill>
        <p:spPr>
          <a:xfrm>
            <a:off x="14240803" y="4161678"/>
            <a:ext cx="4047195" cy="6125321"/>
          </a:xfrm>
          <a:prstGeom prst="rect">
            <a:avLst/>
          </a:prstGeom>
        </p:spPr>
      </p:pic>
      <p:pic>
        <p:nvPicPr>
          <p:cNvPr id="4" name="object 4"/>
          <p:cNvPicPr/>
          <p:nvPr/>
        </p:nvPicPr>
        <p:blipFill>
          <a:blip r:embed="rId4" cstate="print"/>
          <a:stretch>
            <a:fillRect/>
          </a:stretch>
        </p:blipFill>
        <p:spPr>
          <a:xfrm>
            <a:off x="0" y="4458838"/>
            <a:ext cx="3888019" cy="5828161"/>
          </a:xfrm>
          <a:prstGeom prst="rect">
            <a:avLst/>
          </a:prstGeom>
        </p:spPr>
      </p:pic>
      <p:pic>
        <p:nvPicPr>
          <p:cNvPr id="5" name="object 5"/>
          <p:cNvPicPr/>
          <p:nvPr/>
        </p:nvPicPr>
        <p:blipFill>
          <a:blip r:embed="rId5" cstate="print"/>
          <a:stretch>
            <a:fillRect/>
          </a:stretch>
        </p:blipFill>
        <p:spPr>
          <a:xfrm>
            <a:off x="3399050" y="602513"/>
            <a:ext cx="11719731" cy="589280"/>
          </a:xfrm>
          <a:prstGeom prst="rect">
            <a:avLst/>
          </a:prstGeom>
        </p:spPr>
      </p:pic>
      <p:sp>
        <p:nvSpPr>
          <p:cNvPr id="7" name="object 7"/>
          <p:cNvSpPr txBox="1"/>
          <p:nvPr/>
        </p:nvSpPr>
        <p:spPr>
          <a:xfrm>
            <a:off x="77650" y="4437368"/>
            <a:ext cx="3411854" cy="445134"/>
          </a:xfrm>
          <a:prstGeom prst="rect">
            <a:avLst/>
          </a:prstGeom>
        </p:spPr>
        <p:txBody>
          <a:bodyPr vert="horz" wrap="square" lIns="0" tIns="12700" rIns="0" bIns="0" rtlCol="0">
            <a:spAutoFit/>
          </a:bodyPr>
          <a:lstStyle/>
          <a:p>
            <a:pPr marL="12700">
              <a:lnSpc>
                <a:spcPct val="100000"/>
              </a:lnSpc>
              <a:spcBef>
                <a:spcPts val="100"/>
              </a:spcBef>
            </a:pPr>
            <a:r>
              <a:rPr sz="2750" spc="-60">
                <a:solidFill>
                  <a:srgbClr val="CA4520"/>
                </a:solidFill>
                <a:latin typeface="Arial"/>
                <a:cs typeface="Arial"/>
              </a:rPr>
              <a:t>Operational</a:t>
            </a:r>
            <a:r>
              <a:rPr sz="2750" spc="-125">
                <a:solidFill>
                  <a:srgbClr val="CA4520"/>
                </a:solidFill>
                <a:latin typeface="Arial"/>
                <a:cs typeface="Arial"/>
              </a:rPr>
              <a:t> </a:t>
            </a:r>
            <a:r>
              <a:rPr sz="2750" spc="-85">
                <a:solidFill>
                  <a:srgbClr val="CA4520"/>
                </a:solidFill>
                <a:latin typeface="Arial"/>
                <a:cs typeface="Arial"/>
              </a:rPr>
              <a:t>Excellence</a:t>
            </a:r>
            <a:endParaRPr sz="2750">
              <a:latin typeface="Arial"/>
              <a:cs typeface="Arial"/>
            </a:endParaRPr>
          </a:p>
        </p:txBody>
      </p:sp>
      <p:sp>
        <p:nvSpPr>
          <p:cNvPr id="8" name="object 8"/>
          <p:cNvSpPr txBox="1"/>
          <p:nvPr/>
        </p:nvSpPr>
        <p:spPr>
          <a:xfrm>
            <a:off x="3962809" y="4437856"/>
            <a:ext cx="1257300" cy="445134"/>
          </a:xfrm>
          <a:prstGeom prst="rect">
            <a:avLst/>
          </a:prstGeom>
        </p:spPr>
        <p:txBody>
          <a:bodyPr vert="horz" wrap="square" lIns="0" tIns="12700" rIns="0" bIns="0" rtlCol="0">
            <a:spAutoFit/>
          </a:bodyPr>
          <a:lstStyle/>
          <a:p>
            <a:pPr marL="12700">
              <a:lnSpc>
                <a:spcPct val="100000"/>
              </a:lnSpc>
              <a:spcBef>
                <a:spcPts val="100"/>
              </a:spcBef>
            </a:pPr>
            <a:r>
              <a:rPr sz="2750" spc="-30">
                <a:solidFill>
                  <a:srgbClr val="CA4520"/>
                </a:solidFill>
                <a:latin typeface="Arial"/>
                <a:cs typeface="Arial"/>
              </a:rPr>
              <a:t>Security</a:t>
            </a:r>
            <a:endParaRPr sz="2750">
              <a:latin typeface="Arial"/>
              <a:cs typeface="Arial"/>
            </a:endParaRPr>
          </a:p>
        </p:txBody>
      </p:sp>
      <p:sp>
        <p:nvSpPr>
          <p:cNvPr id="9" name="object 9"/>
          <p:cNvSpPr txBox="1"/>
          <p:nvPr/>
        </p:nvSpPr>
        <p:spPr>
          <a:xfrm>
            <a:off x="6270971" y="4439167"/>
            <a:ext cx="1536065" cy="445134"/>
          </a:xfrm>
          <a:prstGeom prst="rect">
            <a:avLst/>
          </a:prstGeom>
        </p:spPr>
        <p:txBody>
          <a:bodyPr vert="horz" wrap="square" lIns="0" tIns="12700" rIns="0" bIns="0" rtlCol="0">
            <a:spAutoFit/>
          </a:bodyPr>
          <a:lstStyle/>
          <a:p>
            <a:pPr marL="12700">
              <a:lnSpc>
                <a:spcPct val="100000"/>
              </a:lnSpc>
              <a:spcBef>
                <a:spcPts val="100"/>
              </a:spcBef>
            </a:pPr>
            <a:r>
              <a:rPr sz="2750" spc="-10">
                <a:solidFill>
                  <a:srgbClr val="CA4520"/>
                </a:solidFill>
                <a:latin typeface="Arial"/>
                <a:cs typeface="Arial"/>
              </a:rPr>
              <a:t>Reliability</a:t>
            </a:r>
            <a:endParaRPr sz="2750">
              <a:latin typeface="Arial"/>
              <a:cs typeface="Arial"/>
            </a:endParaRPr>
          </a:p>
        </p:txBody>
      </p:sp>
      <p:sp>
        <p:nvSpPr>
          <p:cNvPr id="10" name="object 10"/>
          <p:cNvSpPr txBox="1"/>
          <p:nvPr/>
        </p:nvSpPr>
        <p:spPr>
          <a:xfrm>
            <a:off x="8493762" y="4437856"/>
            <a:ext cx="3449320" cy="445134"/>
          </a:xfrm>
          <a:prstGeom prst="rect">
            <a:avLst/>
          </a:prstGeom>
        </p:spPr>
        <p:txBody>
          <a:bodyPr vert="horz" wrap="square" lIns="0" tIns="12700" rIns="0" bIns="0" rtlCol="0">
            <a:spAutoFit/>
          </a:bodyPr>
          <a:lstStyle/>
          <a:p>
            <a:pPr marL="12700">
              <a:lnSpc>
                <a:spcPct val="100000"/>
              </a:lnSpc>
              <a:spcBef>
                <a:spcPts val="100"/>
              </a:spcBef>
            </a:pPr>
            <a:r>
              <a:rPr sz="2750" spc="-95">
                <a:solidFill>
                  <a:srgbClr val="CA4520"/>
                </a:solidFill>
                <a:latin typeface="Arial"/>
                <a:cs typeface="Arial"/>
              </a:rPr>
              <a:t>Performance</a:t>
            </a:r>
            <a:r>
              <a:rPr sz="2750" spc="-140">
                <a:solidFill>
                  <a:srgbClr val="CA4520"/>
                </a:solidFill>
                <a:latin typeface="Arial"/>
                <a:cs typeface="Arial"/>
              </a:rPr>
              <a:t> </a:t>
            </a:r>
            <a:r>
              <a:rPr sz="2750" spc="-10">
                <a:solidFill>
                  <a:srgbClr val="CA4520"/>
                </a:solidFill>
                <a:latin typeface="Arial"/>
                <a:cs typeface="Arial"/>
              </a:rPr>
              <a:t>Efficiency</a:t>
            </a:r>
            <a:endParaRPr sz="2750">
              <a:latin typeface="Arial"/>
              <a:cs typeface="Arial"/>
            </a:endParaRPr>
          </a:p>
        </p:txBody>
      </p:sp>
      <p:sp>
        <p:nvSpPr>
          <p:cNvPr id="11" name="object 11"/>
          <p:cNvSpPr txBox="1"/>
          <p:nvPr/>
        </p:nvSpPr>
        <p:spPr>
          <a:xfrm>
            <a:off x="12587813" y="4440142"/>
            <a:ext cx="2726055" cy="445134"/>
          </a:xfrm>
          <a:prstGeom prst="rect">
            <a:avLst/>
          </a:prstGeom>
        </p:spPr>
        <p:txBody>
          <a:bodyPr vert="horz" wrap="square" lIns="0" tIns="12700" rIns="0" bIns="0" rtlCol="0">
            <a:spAutoFit/>
          </a:bodyPr>
          <a:lstStyle/>
          <a:p>
            <a:pPr marL="12700">
              <a:lnSpc>
                <a:spcPct val="100000"/>
              </a:lnSpc>
              <a:spcBef>
                <a:spcPts val="100"/>
              </a:spcBef>
            </a:pPr>
            <a:r>
              <a:rPr sz="2750" spc="-114">
                <a:solidFill>
                  <a:srgbClr val="CA4520"/>
                </a:solidFill>
                <a:latin typeface="Arial"/>
                <a:cs typeface="Arial"/>
              </a:rPr>
              <a:t>Cost</a:t>
            </a:r>
            <a:r>
              <a:rPr sz="2750" spc="-204">
                <a:solidFill>
                  <a:srgbClr val="CA4520"/>
                </a:solidFill>
                <a:latin typeface="Arial"/>
                <a:cs typeface="Arial"/>
              </a:rPr>
              <a:t> </a:t>
            </a:r>
            <a:r>
              <a:rPr sz="2750" spc="-10">
                <a:solidFill>
                  <a:srgbClr val="CA4520"/>
                </a:solidFill>
                <a:latin typeface="Arial"/>
                <a:cs typeface="Arial"/>
              </a:rPr>
              <a:t>Optimization</a:t>
            </a:r>
            <a:endParaRPr sz="2750">
              <a:latin typeface="Arial"/>
              <a:cs typeface="Arial"/>
            </a:endParaRPr>
          </a:p>
        </p:txBody>
      </p:sp>
      <p:sp>
        <p:nvSpPr>
          <p:cNvPr id="12" name="object 12"/>
          <p:cNvSpPr txBox="1"/>
          <p:nvPr/>
        </p:nvSpPr>
        <p:spPr>
          <a:xfrm>
            <a:off x="15972775" y="4440142"/>
            <a:ext cx="2137410" cy="445134"/>
          </a:xfrm>
          <a:prstGeom prst="rect">
            <a:avLst/>
          </a:prstGeom>
        </p:spPr>
        <p:txBody>
          <a:bodyPr vert="horz" wrap="square" lIns="0" tIns="12700" rIns="0" bIns="0" rtlCol="0">
            <a:spAutoFit/>
          </a:bodyPr>
          <a:lstStyle/>
          <a:p>
            <a:pPr marL="12700">
              <a:lnSpc>
                <a:spcPct val="100000"/>
              </a:lnSpc>
              <a:spcBef>
                <a:spcPts val="100"/>
              </a:spcBef>
            </a:pPr>
            <a:r>
              <a:rPr sz="2750" spc="-10">
                <a:solidFill>
                  <a:srgbClr val="CA4520"/>
                </a:solidFill>
                <a:latin typeface="Arial"/>
                <a:cs typeface="Arial"/>
              </a:rPr>
              <a:t>Sustainability</a:t>
            </a:r>
            <a:endParaRPr sz="2750">
              <a:latin typeface="Arial"/>
              <a:cs typeface="Arial"/>
            </a:endParaRPr>
          </a:p>
        </p:txBody>
      </p:sp>
      <p:grpSp>
        <p:nvGrpSpPr>
          <p:cNvPr id="13" name="object 13"/>
          <p:cNvGrpSpPr/>
          <p:nvPr/>
        </p:nvGrpSpPr>
        <p:grpSpPr>
          <a:xfrm>
            <a:off x="838567" y="5460545"/>
            <a:ext cx="1400175" cy="1266825"/>
            <a:chOff x="838567" y="5460545"/>
            <a:chExt cx="1400175" cy="1266825"/>
          </a:xfrm>
        </p:grpSpPr>
        <p:sp>
          <p:nvSpPr>
            <p:cNvPr id="14" name="object 14"/>
            <p:cNvSpPr/>
            <p:nvPr/>
          </p:nvSpPr>
          <p:spPr>
            <a:xfrm>
              <a:off x="905230" y="5527662"/>
              <a:ext cx="566420" cy="633095"/>
            </a:xfrm>
            <a:custGeom>
              <a:avLst/>
              <a:gdLst/>
              <a:ahLst/>
              <a:cxnLst/>
              <a:rect l="l" t="t" r="r" b="b"/>
              <a:pathLst>
                <a:path w="566419" h="633095">
                  <a:moveTo>
                    <a:pt x="533400" y="599643"/>
                  </a:moveTo>
                  <a:lnTo>
                    <a:pt x="530783" y="586651"/>
                  </a:lnTo>
                  <a:lnTo>
                    <a:pt x="523633" y="576059"/>
                  </a:lnTo>
                  <a:lnTo>
                    <a:pt x="513041" y="568921"/>
                  </a:lnTo>
                  <a:lnTo>
                    <a:pt x="500062" y="566305"/>
                  </a:lnTo>
                  <a:lnTo>
                    <a:pt x="33337" y="566305"/>
                  </a:lnTo>
                  <a:lnTo>
                    <a:pt x="20370" y="568921"/>
                  </a:lnTo>
                  <a:lnTo>
                    <a:pt x="9779" y="576059"/>
                  </a:lnTo>
                  <a:lnTo>
                    <a:pt x="2628" y="586651"/>
                  </a:lnTo>
                  <a:lnTo>
                    <a:pt x="0" y="599643"/>
                  </a:lnTo>
                  <a:lnTo>
                    <a:pt x="2628" y="612622"/>
                  </a:lnTo>
                  <a:lnTo>
                    <a:pt x="9779" y="623227"/>
                  </a:lnTo>
                  <a:lnTo>
                    <a:pt x="20370" y="630364"/>
                  </a:lnTo>
                  <a:lnTo>
                    <a:pt x="33337" y="632980"/>
                  </a:lnTo>
                  <a:lnTo>
                    <a:pt x="500062" y="632980"/>
                  </a:lnTo>
                  <a:lnTo>
                    <a:pt x="513041" y="630364"/>
                  </a:lnTo>
                  <a:lnTo>
                    <a:pt x="523633" y="623227"/>
                  </a:lnTo>
                  <a:lnTo>
                    <a:pt x="530783" y="612622"/>
                  </a:lnTo>
                  <a:lnTo>
                    <a:pt x="533400" y="599643"/>
                  </a:lnTo>
                  <a:close/>
                </a:path>
                <a:path w="566419" h="633095">
                  <a:moveTo>
                    <a:pt x="566280" y="493928"/>
                  </a:moveTo>
                  <a:lnTo>
                    <a:pt x="261442" y="14871"/>
                  </a:lnTo>
                  <a:lnTo>
                    <a:pt x="227672" y="0"/>
                  </a:lnTo>
                  <a:lnTo>
                    <a:pt x="215366" y="4864"/>
                  </a:lnTo>
                  <a:lnTo>
                    <a:pt x="205867" y="14071"/>
                  </a:lnTo>
                  <a:lnTo>
                    <a:pt x="200812" y="25819"/>
                  </a:lnTo>
                  <a:lnTo>
                    <a:pt x="200533" y="38595"/>
                  </a:lnTo>
                  <a:lnTo>
                    <a:pt x="205333" y="50939"/>
                  </a:lnTo>
                  <a:lnTo>
                    <a:pt x="505371" y="517664"/>
                  </a:lnTo>
                  <a:lnTo>
                    <a:pt x="533438" y="532968"/>
                  </a:lnTo>
                  <a:lnTo>
                    <a:pt x="539610" y="532968"/>
                  </a:lnTo>
                  <a:lnTo>
                    <a:pt x="566280" y="493928"/>
                  </a:lnTo>
                  <a:close/>
                </a:path>
              </a:pathLst>
            </a:custGeom>
            <a:solidFill>
              <a:srgbClr val="63707B"/>
            </a:solidFill>
          </p:spPr>
          <p:txBody>
            <a:bodyPr wrap="square" lIns="0" tIns="0" rIns="0" bIns="0" rtlCol="0"/>
            <a:lstStyle/>
            <a:p>
              <a:endParaRPr/>
            </a:p>
          </p:txBody>
        </p:sp>
        <p:pic>
          <p:nvPicPr>
            <p:cNvPr id="15" name="object 15"/>
            <p:cNvPicPr/>
            <p:nvPr/>
          </p:nvPicPr>
          <p:blipFill>
            <a:blip r:embed="rId6" cstate="print"/>
            <a:stretch>
              <a:fillRect/>
            </a:stretch>
          </p:blipFill>
          <p:spPr>
            <a:xfrm>
              <a:off x="1038592" y="5460545"/>
              <a:ext cx="200025" cy="200025"/>
            </a:xfrm>
            <a:prstGeom prst="rect">
              <a:avLst/>
            </a:prstGeom>
          </p:spPr>
        </p:pic>
        <p:pic>
          <p:nvPicPr>
            <p:cNvPr id="16" name="object 16"/>
            <p:cNvPicPr/>
            <p:nvPr/>
          </p:nvPicPr>
          <p:blipFill>
            <a:blip r:embed="rId6" cstate="print"/>
            <a:stretch>
              <a:fillRect/>
            </a:stretch>
          </p:blipFill>
          <p:spPr>
            <a:xfrm>
              <a:off x="838567" y="6027282"/>
              <a:ext cx="200025" cy="200025"/>
            </a:xfrm>
            <a:prstGeom prst="rect">
              <a:avLst/>
            </a:prstGeom>
          </p:spPr>
        </p:pic>
        <p:sp>
          <p:nvSpPr>
            <p:cNvPr id="17" name="object 17"/>
            <p:cNvSpPr/>
            <p:nvPr/>
          </p:nvSpPr>
          <p:spPr>
            <a:xfrm>
              <a:off x="1605788" y="5527662"/>
              <a:ext cx="566420" cy="633095"/>
            </a:xfrm>
            <a:custGeom>
              <a:avLst/>
              <a:gdLst/>
              <a:ahLst/>
              <a:cxnLst/>
              <a:rect l="l" t="t" r="r" b="b"/>
              <a:pathLst>
                <a:path w="566419" h="633095">
                  <a:moveTo>
                    <a:pt x="365747" y="38595"/>
                  </a:moveTo>
                  <a:lnTo>
                    <a:pt x="365467" y="25819"/>
                  </a:lnTo>
                  <a:lnTo>
                    <a:pt x="360413" y="14071"/>
                  </a:lnTo>
                  <a:lnTo>
                    <a:pt x="350913" y="4864"/>
                  </a:lnTo>
                  <a:lnTo>
                    <a:pt x="338582" y="0"/>
                  </a:lnTo>
                  <a:lnTo>
                    <a:pt x="325805" y="292"/>
                  </a:lnTo>
                  <a:lnTo>
                    <a:pt x="314058" y="5359"/>
                  </a:lnTo>
                  <a:lnTo>
                    <a:pt x="304838" y="14871"/>
                  </a:lnTo>
                  <a:lnTo>
                    <a:pt x="4800" y="481596"/>
                  </a:lnTo>
                  <a:lnTo>
                    <a:pt x="0" y="493928"/>
                  </a:lnTo>
                  <a:lnTo>
                    <a:pt x="279" y="506717"/>
                  </a:lnTo>
                  <a:lnTo>
                    <a:pt x="5334" y="518452"/>
                  </a:lnTo>
                  <a:lnTo>
                    <a:pt x="14833" y="527659"/>
                  </a:lnTo>
                  <a:lnTo>
                    <a:pt x="20408" y="531266"/>
                  </a:lnTo>
                  <a:lnTo>
                    <a:pt x="26670" y="532968"/>
                  </a:lnTo>
                  <a:lnTo>
                    <a:pt x="32842" y="532968"/>
                  </a:lnTo>
                  <a:lnTo>
                    <a:pt x="360946" y="50939"/>
                  </a:lnTo>
                  <a:lnTo>
                    <a:pt x="365747" y="38595"/>
                  </a:lnTo>
                  <a:close/>
                </a:path>
                <a:path w="566419" h="633095">
                  <a:moveTo>
                    <a:pt x="566267" y="599643"/>
                  </a:moveTo>
                  <a:lnTo>
                    <a:pt x="563651" y="586651"/>
                  </a:lnTo>
                  <a:lnTo>
                    <a:pt x="556501" y="576059"/>
                  </a:lnTo>
                  <a:lnTo>
                    <a:pt x="545909" y="568921"/>
                  </a:lnTo>
                  <a:lnTo>
                    <a:pt x="532930" y="566305"/>
                  </a:lnTo>
                  <a:lnTo>
                    <a:pt x="66205" y="566305"/>
                  </a:lnTo>
                  <a:lnTo>
                    <a:pt x="53238" y="568921"/>
                  </a:lnTo>
                  <a:lnTo>
                    <a:pt x="42646" y="576059"/>
                  </a:lnTo>
                  <a:lnTo>
                    <a:pt x="35496" y="586651"/>
                  </a:lnTo>
                  <a:lnTo>
                    <a:pt x="32867" y="599643"/>
                  </a:lnTo>
                  <a:lnTo>
                    <a:pt x="35496" y="612622"/>
                  </a:lnTo>
                  <a:lnTo>
                    <a:pt x="42646" y="623227"/>
                  </a:lnTo>
                  <a:lnTo>
                    <a:pt x="53238" y="630364"/>
                  </a:lnTo>
                  <a:lnTo>
                    <a:pt x="66205" y="632980"/>
                  </a:lnTo>
                  <a:lnTo>
                    <a:pt x="532930" y="632980"/>
                  </a:lnTo>
                  <a:lnTo>
                    <a:pt x="545909" y="630364"/>
                  </a:lnTo>
                  <a:lnTo>
                    <a:pt x="556501" y="623227"/>
                  </a:lnTo>
                  <a:lnTo>
                    <a:pt x="563651" y="612622"/>
                  </a:lnTo>
                  <a:lnTo>
                    <a:pt x="566267" y="599643"/>
                  </a:lnTo>
                  <a:close/>
                </a:path>
              </a:pathLst>
            </a:custGeom>
            <a:solidFill>
              <a:srgbClr val="63707B"/>
            </a:solidFill>
          </p:spPr>
          <p:txBody>
            <a:bodyPr wrap="square" lIns="0" tIns="0" rIns="0" bIns="0" rtlCol="0"/>
            <a:lstStyle/>
            <a:p>
              <a:endParaRPr/>
            </a:p>
          </p:txBody>
        </p:sp>
        <p:pic>
          <p:nvPicPr>
            <p:cNvPr id="18" name="object 18"/>
            <p:cNvPicPr/>
            <p:nvPr/>
          </p:nvPicPr>
          <p:blipFill>
            <a:blip r:embed="rId7" cstate="print"/>
            <a:stretch>
              <a:fillRect/>
            </a:stretch>
          </p:blipFill>
          <p:spPr>
            <a:xfrm>
              <a:off x="1707475" y="6160632"/>
              <a:ext cx="64041" cy="100012"/>
            </a:xfrm>
            <a:prstGeom prst="rect">
              <a:avLst/>
            </a:prstGeom>
          </p:spPr>
        </p:pic>
        <p:pic>
          <p:nvPicPr>
            <p:cNvPr id="19" name="object 19"/>
            <p:cNvPicPr/>
            <p:nvPr/>
          </p:nvPicPr>
          <p:blipFill>
            <a:blip r:embed="rId8" cstate="print"/>
            <a:stretch>
              <a:fillRect/>
            </a:stretch>
          </p:blipFill>
          <p:spPr>
            <a:xfrm>
              <a:off x="1171942" y="6413031"/>
              <a:ext cx="733425" cy="314339"/>
            </a:xfrm>
            <a:prstGeom prst="rect">
              <a:avLst/>
            </a:prstGeom>
          </p:spPr>
        </p:pic>
        <p:pic>
          <p:nvPicPr>
            <p:cNvPr id="20" name="object 20"/>
            <p:cNvPicPr/>
            <p:nvPr/>
          </p:nvPicPr>
          <p:blipFill>
            <a:blip r:embed="rId9" cstate="print"/>
            <a:stretch>
              <a:fillRect/>
            </a:stretch>
          </p:blipFill>
          <p:spPr>
            <a:xfrm>
              <a:off x="1438642" y="6339955"/>
              <a:ext cx="200025" cy="220727"/>
            </a:xfrm>
            <a:prstGeom prst="rect">
              <a:avLst/>
            </a:prstGeom>
          </p:spPr>
        </p:pic>
        <p:pic>
          <p:nvPicPr>
            <p:cNvPr id="21" name="object 21"/>
            <p:cNvPicPr/>
            <p:nvPr/>
          </p:nvPicPr>
          <p:blipFill>
            <a:blip r:embed="rId10" cstate="print"/>
            <a:stretch>
              <a:fillRect/>
            </a:stretch>
          </p:blipFill>
          <p:spPr>
            <a:xfrm>
              <a:off x="1305292" y="5860595"/>
              <a:ext cx="466725" cy="566737"/>
            </a:xfrm>
            <a:prstGeom prst="rect">
              <a:avLst/>
            </a:prstGeom>
          </p:spPr>
        </p:pic>
        <p:pic>
          <p:nvPicPr>
            <p:cNvPr id="22" name="object 22"/>
            <p:cNvPicPr/>
            <p:nvPr/>
          </p:nvPicPr>
          <p:blipFill>
            <a:blip r:embed="rId6" cstate="print"/>
            <a:stretch>
              <a:fillRect/>
            </a:stretch>
          </p:blipFill>
          <p:spPr>
            <a:xfrm>
              <a:off x="1838692" y="5460545"/>
              <a:ext cx="200025" cy="200025"/>
            </a:xfrm>
            <a:prstGeom prst="rect">
              <a:avLst/>
            </a:prstGeom>
          </p:spPr>
        </p:pic>
        <p:pic>
          <p:nvPicPr>
            <p:cNvPr id="23" name="object 23"/>
            <p:cNvPicPr/>
            <p:nvPr/>
          </p:nvPicPr>
          <p:blipFill>
            <a:blip r:embed="rId6" cstate="print"/>
            <a:stretch>
              <a:fillRect/>
            </a:stretch>
          </p:blipFill>
          <p:spPr>
            <a:xfrm>
              <a:off x="2038717" y="6027282"/>
              <a:ext cx="200025" cy="200025"/>
            </a:xfrm>
            <a:prstGeom prst="rect">
              <a:avLst/>
            </a:prstGeom>
          </p:spPr>
        </p:pic>
      </p:grpSp>
      <p:grpSp>
        <p:nvGrpSpPr>
          <p:cNvPr id="24" name="object 24"/>
          <p:cNvGrpSpPr/>
          <p:nvPr/>
        </p:nvGrpSpPr>
        <p:grpSpPr>
          <a:xfrm>
            <a:off x="3855072" y="5428701"/>
            <a:ext cx="1266825" cy="1333500"/>
            <a:chOff x="3855072" y="5428701"/>
            <a:chExt cx="1266825" cy="1333500"/>
          </a:xfrm>
        </p:grpSpPr>
        <p:pic>
          <p:nvPicPr>
            <p:cNvPr id="25" name="object 25"/>
            <p:cNvPicPr/>
            <p:nvPr/>
          </p:nvPicPr>
          <p:blipFill>
            <a:blip r:embed="rId11" cstate="print"/>
            <a:stretch>
              <a:fillRect/>
            </a:stretch>
          </p:blipFill>
          <p:spPr>
            <a:xfrm>
              <a:off x="3855072" y="5428701"/>
              <a:ext cx="1266825" cy="1333500"/>
            </a:xfrm>
            <a:prstGeom prst="rect">
              <a:avLst/>
            </a:prstGeom>
          </p:spPr>
        </p:pic>
        <p:pic>
          <p:nvPicPr>
            <p:cNvPr id="26" name="object 26"/>
            <p:cNvPicPr/>
            <p:nvPr/>
          </p:nvPicPr>
          <p:blipFill>
            <a:blip r:embed="rId12" cstate="print"/>
            <a:stretch>
              <a:fillRect/>
            </a:stretch>
          </p:blipFill>
          <p:spPr>
            <a:xfrm>
              <a:off x="4305128" y="5862088"/>
              <a:ext cx="366712" cy="533400"/>
            </a:xfrm>
            <a:prstGeom prst="rect">
              <a:avLst/>
            </a:prstGeom>
          </p:spPr>
        </p:pic>
      </p:grpSp>
      <p:grpSp>
        <p:nvGrpSpPr>
          <p:cNvPr id="27" name="object 27"/>
          <p:cNvGrpSpPr/>
          <p:nvPr/>
        </p:nvGrpSpPr>
        <p:grpSpPr>
          <a:xfrm>
            <a:off x="6527924" y="5428880"/>
            <a:ext cx="1299210" cy="1333500"/>
            <a:chOff x="6527924" y="5428880"/>
            <a:chExt cx="1299210" cy="1333500"/>
          </a:xfrm>
        </p:grpSpPr>
        <p:pic>
          <p:nvPicPr>
            <p:cNvPr id="28" name="object 28"/>
            <p:cNvPicPr/>
            <p:nvPr/>
          </p:nvPicPr>
          <p:blipFill>
            <a:blip r:embed="rId13" cstate="print"/>
            <a:stretch>
              <a:fillRect/>
            </a:stretch>
          </p:blipFill>
          <p:spPr>
            <a:xfrm>
              <a:off x="6527924" y="5428880"/>
              <a:ext cx="1299183" cy="1333320"/>
            </a:xfrm>
            <a:prstGeom prst="rect">
              <a:avLst/>
            </a:prstGeom>
          </p:spPr>
        </p:pic>
        <p:sp>
          <p:nvSpPr>
            <p:cNvPr id="29" name="object 29"/>
            <p:cNvSpPr/>
            <p:nvPr/>
          </p:nvSpPr>
          <p:spPr>
            <a:xfrm>
              <a:off x="6894637" y="5609757"/>
              <a:ext cx="233679" cy="786130"/>
            </a:xfrm>
            <a:custGeom>
              <a:avLst/>
              <a:gdLst/>
              <a:ahLst/>
              <a:cxnLst/>
              <a:rect l="l" t="t" r="r" b="b"/>
              <a:pathLst>
                <a:path w="233679" h="786129">
                  <a:moveTo>
                    <a:pt x="66674" y="785731"/>
                  </a:moveTo>
                  <a:lnTo>
                    <a:pt x="0" y="785731"/>
                  </a:lnTo>
                  <a:lnTo>
                    <a:pt x="0" y="322673"/>
                  </a:lnTo>
                  <a:lnTo>
                    <a:pt x="4012" y="276587"/>
                  </a:lnTo>
                  <a:lnTo>
                    <a:pt x="15764" y="232362"/>
                  </a:lnTo>
                  <a:lnTo>
                    <a:pt x="34823" y="190930"/>
                  </a:lnTo>
                  <a:lnTo>
                    <a:pt x="60760" y="153226"/>
                  </a:lnTo>
                  <a:lnTo>
                    <a:pt x="93144" y="120181"/>
                  </a:lnTo>
                  <a:lnTo>
                    <a:pt x="233362" y="0"/>
                  </a:lnTo>
                  <a:lnTo>
                    <a:pt x="233362" y="619044"/>
                  </a:lnTo>
                  <a:lnTo>
                    <a:pt x="227407" y="663351"/>
                  </a:lnTo>
                  <a:lnTo>
                    <a:pt x="210601" y="703168"/>
                  </a:lnTo>
                  <a:lnTo>
                    <a:pt x="184535" y="736904"/>
                  </a:lnTo>
                  <a:lnTo>
                    <a:pt x="150799" y="762970"/>
                  </a:lnTo>
                  <a:lnTo>
                    <a:pt x="110982" y="779776"/>
                  </a:lnTo>
                  <a:lnTo>
                    <a:pt x="66674" y="785731"/>
                  </a:lnTo>
                  <a:close/>
                </a:path>
              </a:pathLst>
            </a:custGeom>
            <a:solidFill>
              <a:srgbClr val="C16D13"/>
            </a:solidFill>
          </p:spPr>
          <p:txBody>
            <a:bodyPr wrap="square" lIns="0" tIns="0" rIns="0" bIns="0" rtlCol="0"/>
            <a:lstStyle/>
            <a:p>
              <a:endParaRPr/>
            </a:p>
          </p:txBody>
        </p:sp>
      </p:grpSp>
      <p:grpSp>
        <p:nvGrpSpPr>
          <p:cNvPr id="30" name="object 30"/>
          <p:cNvGrpSpPr/>
          <p:nvPr/>
        </p:nvGrpSpPr>
        <p:grpSpPr>
          <a:xfrm>
            <a:off x="9465655" y="5399697"/>
            <a:ext cx="1333500" cy="1329690"/>
            <a:chOff x="9465655" y="5399697"/>
            <a:chExt cx="1333500" cy="1329690"/>
          </a:xfrm>
        </p:grpSpPr>
        <p:sp>
          <p:nvSpPr>
            <p:cNvPr id="31" name="object 31"/>
            <p:cNvSpPr/>
            <p:nvPr/>
          </p:nvSpPr>
          <p:spPr>
            <a:xfrm>
              <a:off x="9532530" y="5428659"/>
              <a:ext cx="1167130" cy="700405"/>
            </a:xfrm>
            <a:custGeom>
              <a:avLst/>
              <a:gdLst/>
              <a:ahLst/>
              <a:cxnLst/>
              <a:rect l="l" t="t" r="r" b="b"/>
              <a:pathLst>
                <a:path w="1167129" h="700404">
                  <a:moveTo>
                    <a:pt x="33104" y="700129"/>
                  </a:moveTo>
                  <a:lnTo>
                    <a:pt x="21119" y="697893"/>
                  </a:lnTo>
                  <a:lnTo>
                    <a:pt x="10963" y="691694"/>
                  </a:lnTo>
                  <a:lnTo>
                    <a:pt x="3602" y="682295"/>
                  </a:lnTo>
                  <a:lnTo>
                    <a:pt x="0" y="670458"/>
                  </a:lnTo>
                  <a:lnTo>
                    <a:pt x="1173" y="657272"/>
                  </a:lnTo>
                  <a:lnTo>
                    <a:pt x="7109" y="645955"/>
                  </a:lnTo>
                  <a:lnTo>
                    <a:pt x="16858" y="637689"/>
                  </a:lnTo>
                  <a:lnTo>
                    <a:pt x="29470" y="633654"/>
                  </a:lnTo>
                  <a:lnTo>
                    <a:pt x="319106" y="601483"/>
                  </a:lnTo>
                  <a:lnTo>
                    <a:pt x="580939" y="372354"/>
                  </a:lnTo>
                  <a:lnTo>
                    <a:pt x="584406" y="370254"/>
                  </a:lnTo>
                  <a:lnTo>
                    <a:pt x="848139" y="271375"/>
                  </a:lnTo>
                  <a:lnTo>
                    <a:pt x="1109738" y="9776"/>
                  </a:lnTo>
                  <a:lnTo>
                    <a:pt x="1120770" y="2444"/>
                  </a:lnTo>
                  <a:lnTo>
                    <a:pt x="1133308" y="0"/>
                  </a:lnTo>
                  <a:lnTo>
                    <a:pt x="1145846" y="2444"/>
                  </a:lnTo>
                  <a:lnTo>
                    <a:pt x="1156877" y="9776"/>
                  </a:lnTo>
                  <a:lnTo>
                    <a:pt x="1164210" y="20807"/>
                  </a:lnTo>
                  <a:lnTo>
                    <a:pt x="1166654" y="33345"/>
                  </a:lnTo>
                  <a:lnTo>
                    <a:pt x="1164210" y="45883"/>
                  </a:lnTo>
                  <a:lnTo>
                    <a:pt x="1156877" y="56915"/>
                  </a:lnTo>
                  <a:lnTo>
                    <a:pt x="886810" y="326982"/>
                  </a:lnTo>
                  <a:lnTo>
                    <a:pt x="882743" y="329582"/>
                  </a:lnTo>
                  <a:lnTo>
                    <a:pt x="617310" y="429128"/>
                  </a:lnTo>
                  <a:lnTo>
                    <a:pt x="350077" y="662991"/>
                  </a:lnTo>
                  <a:lnTo>
                    <a:pt x="343676" y="665824"/>
                  </a:lnTo>
                  <a:lnTo>
                    <a:pt x="33104" y="700129"/>
                  </a:lnTo>
                  <a:close/>
                </a:path>
              </a:pathLst>
            </a:custGeom>
            <a:solidFill>
              <a:srgbClr val="107B42"/>
            </a:solidFill>
          </p:spPr>
          <p:txBody>
            <a:bodyPr wrap="square" lIns="0" tIns="0" rIns="0" bIns="0" rtlCol="0"/>
            <a:lstStyle/>
            <a:p>
              <a:endParaRPr/>
            </a:p>
          </p:txBody>
        </p:sp>
        <p:sp>
          <p:nvSpPr>
            <p:cNvPr id="32" name="object 32"/>
            <p:cNvSpPr/>
            <p:nvPr/>
          </p:nvSpPr>
          <p:spPr>
            <a:xfrm>
              <a:off x="10532455" y="5895426"/>
              <a:ext cx="266700" cy="833755"/>
            </a:xfrm>
            <a:custGeom>
              <a:avLst/>
              <a:gdLst/>
              <a:ahLst/>
              <a:cxnLst/>
              <a:rect l="l" t="t" r="r" b="b"/>
              <a:pathLst>
                <a:path w="266700" h="833754">
                  <a:moveTo>
                    <a:pt x="266700" y="833437"/>
                  </a:moveTo>
                  <a:lnTo>
                    <a:pt x="0" y="833437"/>
                  </a:lnTo>
                  <a:lnTo>
                    <a:pt x="0" y="33337"/>
                  </a:lnTo>
                  <a:lnTo>
                    <a:pt x="2621" y="20365"/>
                  </a:lnTo>
                  <a:lnTo>
                    <a:pt x="9767" y="9767"/>
                  </a:lnTo>
                  <a:lnTo>
                    <a:pt x="20365" y="2621"/>
                  </a:lnTo>
                  <a:lnTo>
                    <a:pt x="33337" y="0"/>
                  </a:lnTo>
                  <a:lnTo>
                    <a:pt x="233362" y="0"/>
                  </a:lnTo>
                  <a:lnTo>
                    <a:pt x="246334" y="2621"/>
                  </a:lnTo>
                  <a:lnTo>
                    <a:pt x="256932" y="9767"/>
                  </a:lnTo>
                  <a:lnTo>
                    <a:pt x="264078" y="20365"/>
                  </a:lnTo>
                  <a:lnTo>
                    <a:pt x="266700" y="33337"/>
                  </a:lnTo>
                  <a:lnTo>
                    <a:pt x="266700" y="833437"/>
                  </a:lnTo>
                  <a:close/>
                </a:path>
              </a:pathLst>
            </a:custGeom>
            <a:solidFill>
              <a:srgbClr val="60E2A7"/>
            </a:solidFill>
          </p:spPr>
          <p:txBody>
            <a:bodyPr wrap="square" lIns="0" tIns="0" rIns="0" bIns="0" rtlCol="0"/>
            <a:lstStyle/>
            <a:p>
              <a:endParaRPr/>
            </a:p>
          </p:txBody>
        </p:sp>
        <p:sp>
          <p:nvSpPr>
            <p:cNvPr id="33" name="object 33"/>
            <p:cNvSpPr/>
            <p:nvPr/>
          </p:nvSpPr>
          <p:spPr>
            <a:xfrm>
              <a:off x="10265755" y="6128789"/>
              <a:ext cx="266700" cy="600075"/>
            </a:xfrm>
            <a:custGeom>
              <a:avLst/>
              <a:gdLst/>
              <a:ahLst/>
              <a:cxnLst/>
              <a:rect l="l" t="t" r="r" b="b"/>
              <a:pathLst>
                <a:path w="266700" h="600075">
                  <a:moveTo>
                    <a:pt x="266700" y="600075"/>
                  </a:moveTo>
                  <a:lnTo>
                    <a:pt x="0" y="600075"/>
                  </a:lnTo>
                  <a:lnTo>
                    <a:pt x="0" y="33337"/>
                  </a:lnTo>
                  <a:lnTo>
                    <a:pt x="2621" y="20365"/>
                  </a:lnTo>
                  <a:lnTo>
                    <a:pt x="9767" y="9767"/>
                  </a:lnTo>
                  <a:lnTo>
                    <a:pt x="20365" y="2621"/>
                  </a:lnTo>
                  <a:lnTo>
                    <a:pt x="33337" y="0"/>
                  </a:lnTo>
                  <a:lnTo>
                    <a:pt x="266700" y="0"/>
                  </a:lnTo>
                  <a:lnTo>
                    <a:pt x="266700" y="600075"/>
                  </a:lnTo>
                  <a:close/>
                </a:path>
              </a:pathLst>
            </a:custGeom>
            <a:solidFill>
              <a:srgbClr val="33C481"/>
            </a:solidFill>
          </p:spPr>
          <p:txBody>
            <a:bodyPr wrap="square" lIns="0" tIns="0" rIns="0" bIns="0" rtlCol="0"/>
            <a:lstStyle/>
            <a:p>
              <a:endParaRPr/>
            </a:p>
          </p:txBody>
        </p:sp>
        <p:sp>
          <p:nvSpPr>
            <p:cNvPr id="34" name="object 34"/>
            <p:cNvSpPr/>
            <p:nvPr/>
          </p:nvSpPr>
          <p:spPr>
            <a:xfrm>
              <a:off x="9999055" y="6262139"/>
              <a:ext cx="266700" cy="466725"/>
            </a:xfrm>
            <a:custGeom>
              <a:avLst/>
              <a:gdLst/>
              <a:ahLst/>
              <a:cxnLst/>
              <a:rect l="l" t="t" r="r" b="b"/>
              <a:pathLst>
                <a:path w="266700" h="466725">
                  <a:moveTo>
                    <a:pt x="266700" y="466725"/>
                  </a:moveTo>
                  <a:lnTo>
                    <a:pt x="0" y="466725"/>
                  </a:lnTo>
                  <a:lnTo>
                    <a:pt x="0" y="33337"/>
                  </a:lnTo>
                  <a:lnTo>
                    <a:pt x="2621" y="20365"/>
                  </a:lnTo>
                  <a:lnTo>
                    <a:pt x="9767" y="9767"/>
                  </a:lnTo>
                  <a:lnTo>
                    <a:pt x="20365" y="2621"/>
                  </a:lnTo>
                  <a:lnTo>
                    <a:pt x="33337" y="0"/>
                  </a:lnTo>
                  <a:lnTo>
                    <a:pt x="266700" y="0"/>
                  </a:lnTo>
                  <a:lnTo>
                    <a:pt x="266700" y="466725"/>
                  </a:lnTo>
                  <a:close/>
                </a:path>
              </a:pathLst>
            </a:custGeom>
            <a:solidFill>
              <a:srgbClr val="20A266"/>
            </a:solidFill>
          </p:spPr>
          <p:txBody>
            <a:bodyPr wrap="square" lIns="0" tIns="0" rIns="0" bIns="0" rtlCol="0"/>
            <a:lstStyle/>
            <a:p>
              <a:endParaRPr/>
            </a:p>
          </p:txBody>
        </p:sp>
        <p:sp>
          <p:nvSpPr>
            <p:cNvPr id="35" name="object 35"/>
            <p:cNvSpPr/>
            <p:nvPr/>
          </p:nvSpPr>
          <p:spPr>
            <a:xfrm>
              <a:off x="9732355" y="6395489"/>
              <a:ext cx="266700" cy="333375"/>
            </a:xfrm>
            <a:custGeom>
              <a:avLst/>
              <a:gdLst/>
              <a:ahLst/>
              <a:cxnLst/>
              <a:rect l="l" t="t" r="r" b="b"/>
              <a:pathLst>
                <a:path w="266700" h="333375">
                  <a:moveTo>
                    <a:pt x="266700" y="333375"/>
                  </a:moveTo>
                  <a:lnTo>
                    <a:pt x="0" y="333375"/>
                  </a:lnTo>
                  <a:lnTo>
                    <a:pt x="0" y="33337"/>
                  </a:lnTo>
                  <a:lnTo>
                    <a:pt x="2621" y="20365"/>
                  </a:lnTo>
                  <a:lnTo>
                    <a:pt x="9767" y="9767"/>
                  </a:lnTo>
                  <a:lnTo>
                    <a:pt x="20365" y="2621"/>
                  </a:lnTo>
                  <a:lnTo>
                    <a:pt x="33337" y="0"/>
                  </a:lnTo>
                  <a:lnTo>
                    <a:pt x="266700" y="0"/>
                  </a:lnTo>
                  <a:lnTo>
                    <a:pt x="266700" y="333375"/>
                  </a:lnTo>
                  <a:close/>
                </a:path>
              </a:pathLst>
            </a:custGeom>
            <a:solidFill>
              <a:srgbClr val="107B42"/>
            </a:solidFill>
          </p:spPr>
          <p:txBody>
            <a:bodyPr wrap="square" lIns="0" tIns="0" rIns="0" bIns="0" rtlCol="0"/>
            <a:lstStyle/>
            <a:p>
              <a:endParaRPr/>
            </a:p>
          </p:txBody>
        </p:sp>
        <p:sp>
          <p:nvSpPr>
            <p:cNvPr id="36" name="object 36"/>
            <p:cNvSpPr/>
            <p:nvPr/>
          </p:nvSpPr>
          <p:spPr>
            <a:xfrm>
              <a:off x="9465655" y="6528839"/>
              <a:ext cx="266700" cy="200025"/>
            </a:xfrm>
            <a:custGeom>
              <a:avLst/>
              <a:gdLst/>
              <a:ahLst/>
              <a:cxnLst/>
              <a:rect l="l" t="t" r="r" b="b"/>
              <a:pathLst>
                <a:path w="266700" h="200025">
                  <a:moveTo>
                    <a:pt x="266700" y="200025"/>
                  </a:moveTo>
                  <a:lnTo>
                    <a:pt x="0" y="200025"/>
                  </a:lnTo>
                  <a:lnTo>
                    <a:pt x="0" y="33337"/>
                  </a:lnTo>
                  <a:lnTo>
                    <a:pt x="2621" y="20365"/>
                  </a:lnTo>
                  <a:lnTo>
                    <a:pt x="9767" y="9767"/>
                  </a:lnTo>
                  <a:lnTo>
                    <a:pt x="20365" y="2621"/>
                  </a:lnTo>
                  <a:lnTo>
                    <a:pt x="33337" y="0"/>
                  </a:lnTo>
                  <a:lnTo>
                    <a:pt x="266700" y="0"/>
                  </a:lnTo>
                  <a:lnTo>
                    <a:pt x="266700" y="200025"/>
                  </a:lnTo>
                  <a:close/>
                </a:path>
              </a:pathLst>
            </a:custGeom>
            <a:solidFill>
              <a:srgbClr val="175C37"/>
            </a:solidFill>
          </p:spPr>
          <p:txBody>
            <a:bodyPr wrap="square" lIns="0" tIns="0" rIns="0" bIns="0" rtlCol="0"/>
            <a:lstStyle/>
            <a:p>
              <a:endParaRPr/>
            </a:p>
          </p:txBody>
        </p:sp>
        <p:pic>
          <p:nvPicPr>
            <p:cNvPr id="37" name="object 37"/>
            <p:cNvPicPr/>
            <p:nvPr/>
          </p:nvPicPr>
          <p:blipFill>
            <a:blip r:embed="rId14" cstate="print"/>
            <a:stretch>
              <a:fillRect/>
            </a:stretch>
          </p:blipFill>
          <p:spPr>
            <a:xfrm>
              <a:off x="10332430" y="5662064"/>
              <a:ext cx="133350" cy="133350"/>
            </a:xfrm>
            <a:prstGeom prst="rect">
              <a:avLst/>
            </a:prstGeom>
          </p:spPr>
        </p:pic>
        <p:pic>
          <p:nvPicPr>
            <p:cNvPr id="38" name="object 38"/>
            <p:cNvPicPr/>
            <p:nvPr/>
          </p:nvPicPr>
          <p:blipFill>
            <a:blip r:embed="rId14" cstate="print"/>
            <a:stretch>
              <a:fillRect/>
            </a:stretch>
          </p:blipFill>
          <p:spPr>
            <a:xfrm>
              <a:off x="10065730" y="5762076"/>
              <a:ext cx="133350" cy="133350"/>
            </a:xfrm>
            <a:prstGeom prst="rect">
              <a:avLst/>
            </a:prstGeom>
          </p:spPr>
        </p:pic>
        <p:pic>
          <p:nvPicPr>
            <p:cNvPr id="39" name="object 39"/>
            <p:cNvPicPr/>
            <p:nvPr/>
          </p:nvPicPr>
          <p:blipFill>
            <a:blip r:embed="rId14" cstate="print"/>
            <a:stretch>
              <a:fillRect/>
            </a:stretch>
          </p:blipFill>
          <p:spPr>
            <a:xfrm>
              <a:off x="9799030" y="5995439"/>
              <a:ext cx="133350" cy="133350"/>
            </a:xfrm>
            <a:prstGeom prst="rect">
              <a:avLst/>
            </a:prstGeom>
          </p:spPr>
        </p:pic>
        <p:pic>
          <p:nvPicPr>
            <p:cNvPr id="40" name="object 40"/>
            <p:cNvPicPr/>
            <p:nvPr/>
          </p:nvPicPr>
          <p:blipFill>
            <a:blip r:embed="rId15" cstate="print"/>
            <a:stretch>
              <a:fillRect/>
            </a:stretch>
          </p:blipFill>
          <p:spPr>
            <a:xfrm>
              <a:off x="9498993" y="6028776"/>
              <a:ext cx="133350" cy="133350"/>
            </a:xfrm>
            <a:prstGeom prst="rect">
              <a:avLst/>
            </a:prstGeom>
          </p:spPr>
        </p:pic>
        <p:pic>
          <p:nvPicPr>
            <p:cNvPr id="41" name="object 41"/>
            <p:cNvPicPr/>
            <p:nvPr/>
          </p:nvPicPr>
          <p:blipFill>
            <a:blip r:embed="rId16" cstate="print"/>
            <a:stretch>
              <a:fillRect/>
            </a:stretch>
          </p:blipFill>
          <p:spPr>
            <a:xfrm>
              <a:off x="10519921" y="5399697"/>
              <a:ext cx="208225" cy="208225"/>
            </a:xfrm>
            <a:prstGeom prst="rect">
              <a:avLst/>
            </a:prstGeom>
          </p:spPr>
        </p:pic>
      </p:grpSp>
      <p:grpSp>
        <p:nvGrpSpPr>
          <p:cNvPr id="42" name="object 42"/>
          <p:cNvGrpSpPr/>
          <p:nvPr/>
        </p:nvGrpSpPr>
        <p:grpSpPr>
          <a:xfrm>
            <a:off x="13160221" y="5428701"/>
            <a:ext cx="1132205" cy="1333500"/>
            <a:chOff x="13160221" y="5428701"/>
            <a:chExt cx="1132205" cy="1333500"/>
          </a:xfrm>
        </p:grpSpPr>
        <p:pic>
          <p:nvPicPr>
            <p:cNvPr id="43" name="object 43"/>
            <p:cNvPicPr/>
            <p:nvPr/>
          </p:nvPicPr>
          <p:blipFill>
            <a:blip r:embed="rId17" cstate="print"/>
            <a:stretch>
              <a:fillRect/>
            </a:stretch>
          </p:blipFill>
          <p:spPr>
            <a:xfrm>
              <a:off x="13160221" y="5428701"/>
              <a:ext cx="1132101" cy="1333500"/>
            </a:xfrm>
            <a:prstGeom prst="rect">
              <a:avLst/>
            </a:prstGeom>
          </p:spPr>
        </p:pic>
        <p:sp>
          <p:nvSpPr>
            <p:cNvPr id="44" name="object 44"/>
            <p:cNvSpPr/>
            <p:nvPr/>
          </p:nvSpPr>
          <p:spPr>
            <a:xfrm>
              <a:off x="13545383" y="5637027"/>
              <a:ext cx="361950" cy="650240"/>
            </a:xfrm>
            <a:custGeom>
              <a:avLst/>
              <a:gdLst/>
              <a:ahLst/>
              <a:cxnLst/>
              <a:rect l="l" t="t" r="r" b="b"/>
              <a:pathLst>
                <a:path w="361950" h="650239">
                  <a:moveTo>
                    <a:pt x="191723" y="650081"/>
                  </a:moveTo>
                  <a:lnTo>
                    <a:pt x="170054" y="650081"/>
                  </a:lnTo>
                  <a:lnTo>
                    <a:pt x="157409" y="647524"/>
                  </a:lnTo>
                  <a:lnTo>
                    <a:pt x="147076" y="640555"/>
                  </a:lnTo>
                  <a:lnTo>
                    <a:pt x="140107" y="630222"/>
                  </a:lnTo>
                  <a:lnTo>
                    <a:pt x="137550" y="617577"/>
                  </a:lnTo>
                  <a:lnTo>
                    <a:pt x="137550" y="581839"/>
                  </a:lnTo>
                  <a:lnTo>
                    <a:pt x="110888" y="577367"/>
                  </a:lnTo>
                  <a:lnTo>
                    <a:pt x="59015" y="563649"/>
                  </a:lnTo>
                  <a:lnTo>
                    <a:pt x="24144" y="547782"/>
                  </a:lnTo>
                  <a:lnTo>
                    <a:pt x="7534" y="512364"/>
                  </a:lnTo>
                  <a:lnTo>
                    <a:pt x="7534" y="460724"/>
                  </a:lnTo>
                  <a:lnTo>
                    <a:pt x="14062" y="437386"/>
                  </a:lnTo>
                  <a:lnTo>
                    <a:pt x="29253" y="427065"/>
                  </a:lnTo>
                  <a:lnTo>
                    <a:pt x="46520" y="425615"/>
                  </a:lnTo>
                  <a:lnTo>
                    <a:pt x="59274" y="428886"/>
                  </a:lnTo>
                  <a:lnTo>
                    <a:pt x="76143" y="436711"/>
                  </a:lnTo>
                  <a:lnTo>
                    <a:pt x="103867" y="446905"/>
                  </a:lnTo>
                  <a:lnTo>
                    <a:pt x="139698" y="455749"/>
                  </a:lnTo>
                  <a:lnTo>
                    <a:pt x="180889" y="459524"/>
                  </a:lnTo>
                  <a:lnTo>
                    <a:pt x="209413" y="456205"/>
                  </a:lnTo>
                  <a:lnTo>
                    <a:pt x="224061" y="448326"/>
                  </a:lnTo>
                  <a:lnTo>
                    <a:pt x="229457" y="439004"/>
                  </a:lnTo>
                  <a:lnTo>
                    <a:pt x="230228" y="431353"/>
                  </a:lnTo>
                  <a:lnTo>
                    <a:pt x="222333" y="418979"/>
                  </a:lnTo>
                  <a:lnTo>
                    <a:pt x="201173" y="408793"/>
                  </a:lnTo>
                  <a:lnTo>
                    <a:pt x="134221" y="386312"/>
                  </a:lnTo>
                  <a:lnTo>
                    <a:pt x="96007" y="369681"/>
                  </a:lnTo>
                  <a:lnTo>
                    <a:pt x="59688" y="346565"/>
                  </a:lnTo>
                  <a:lnTo>
                    <a:pt x="29054" y="314796"/>
                  </a:lnTo>
                  <a:lnTo>
                    <a:pt x="7895" y="272206"/>
                  </a:lnTo>
                  <a:lnTo>
                    <a:pt x="0" y="216627"/>
                  </a:lnTo>
                  <a:lnTo>
                    <a:pt x="7613" y="165867"/>
                  </a:lnTo>
                  <a:lnTo>
                    <a:pt x="28341" y="126042"/>
                  </a:lnTo>
                  <a:lnTo>
                    <a:pt x="59018" y="96376"/>
                  </a:lnTo>
                  <a:lnTo>
                    <a:pt x="96477" y="76091"/>
                  </a:lnTo>
                  <a:lnTo>
                    <a:pt x="137550" y="64408"/>
                  </a:lnTo>
                  <a:lnTo>
                    <a:pt x="137550" y="32504"/>
                  </a:lnTo>
                  <a:lnTo>
                    <a:pt x="140107" y="19858"/>
                  </a:lnTo>
                  <a:lnTo>
                    <a:pt x="147076" y="9526"/>
                  </a:lnTo>
                  <a:lnTo>
                    <a:pt x="157409" y="2556"/>
                  </a:lnTo>
                  <a:lnTo>
                    <a:pt x="170054" y="0"/>
                  </a:lnTo>
                  <a:lnTo>
                    <a:pt x="191723" y="0"/>
                  </a:lnTo>
                  <a:lnTo>
                    <a:pt x="204369" y="2556"/>
                  </a:lnTo>
                  <a:lnTo>
                    <a:pt x="214701" y="9526"/>
                  </a:lnTo>
                  <a:lnTo>
                    <a:pt x="221671" y="19858"/>
                  </a:lnTo>
                  <a:lnTo>
                    <a:pt x="224228" y="32504"/>
                  </a:lnTo>
                  <a:lnTo>
                    <a:pt x="224228" y="61874"/>
                  </a:lnTo>
                  <a:lnTo>
                    <a:pt x="247441" y="64138"/>
                  </a:lnTo>
                  <a:lnTo>
                    <a:pt x="287179" y="71930"/>
                  </a:lnTo>
                  <a:lnTo>
                    <a:pt x="321465" y="90277"/>
                  </a:lnTo>
                  <a:lnTo>
                    <a:pt x="332574" y="125482"/>
                  </a:lnTo>
                  <a:lnTo>
                    <a:pt x="332574" y="170888"/>
                  </a:lnTo>
                  <a:lnTo>
                    <a:pt x="326173" y="195571"/>
                  </a:lnTo>
                  <a:lnTo>
                    <a:pt x="311243" y="205759"/>
                  </a:lnTo>
                  <a:lnTo>
                    <a:pt x="294193" y="206545"/>
                  </a:lnTo>
                  <a:lnTo>
                    <a:pt x="281435" y="203025"/>
                  </a:lnTo>
                  <a:lnTo>
                    <a:pt x="264384" y="195851"/>
                  </a:lnTo>
                  <a:lnTo>
                    <a:pt x="241238" y="188390"/>
                  </a:lnTo>
                  <a:lnTo>
                    <a:pt x="213054" y="182529"/>
                  </a:lnTo>
                  <a:lnTo>
                    <a:pt x="180889" y="180155"/>
                  </a:lnTo>
                  <a:lnTo>
                    <a:pt x="159368" y="181977"/>
                  </a:lnTo>
                  <a:lnTo>
                    <a:pt x="143942" y="187427"/>
                  </a:lnTo>
                  <a:lnTo>
                    <a:pt x="134655" y="196484"/>
                  </a:lnTo>
                  <a:lnTo>
                    <a:pt x="131549" y="209126"/>
                  </a:lnTo>
                  <a:lnTo>
                    <a:pt x="139445" y="227082"/>
                  </a:lnTo>
                  <a:lnTo>
                    <a:pt x="160604" y="240733"/>
                  </a:lnTo>
                  <a:lnTo>
                    <a:pt x="191238" y="252589"/>
                  </a:lnTo>
                  <a:lnTo>
                    <a:pt x="227557" y="265163"/>
                  </a:lnTo>
                  <a:lnTo>
                    <a:pt x="265770" y="280967"/>
                  </a:lnTo>
                  <a:lnTo>
                    <a:pt x="302089" y="302513"/>
                  </a:lnTo>
                  <a:lnTo>
                    <a:pt x="332723" y="332312"/>
                  </a:lnTo>
                  <a:lnTo>
                    <a:pt x="353883" y="372877"/>
                  </a:lnTo>
                  <a:lnTo>
                    <a:pt x="361778" y="426720"/>
                  </a:lnTo>
                  <a:lnTo>
                    <a:pt x="357176" y="465260"/>
                  </a:lnTo>
                  <a:lnTo>
                    <a:pt x="342471" y="503459"/>
                  </a:lnTo>
                  <a:lnTo>
                    <a:pt x="316312" y="537880"/>
                  </a:lnTo>
                  <a:lnTo>
                    <a:pt x="277347" y="565086"/>
                  </a:lnTo>
                  <a:lnTo>
                    <a:pt x="224228" y="581639"/>
                  </a:lnTo>
                  <a:lnTo>
                    <a:pt x="224228" y="617577"/>
                  </a:lnTo>
                  <a:lnTo>
                    <a:pt x="221671" y="630222"/>
                  </a:lnTo>
                  <a:lnTo>
                    <a:pt x="214701" y="640555"/>
                  </a:lnTo>
                  <a:lnTo>
                    <a:pt x="204369" y="647524"/>
                  </a:lnTo>
                  <a:lnTo>
                    <a:pt x="191723" y="650081"/>
                  </a:lnTo>
                  <a:close/>
                </a:path>
              </a:pathLst>
            </a:custGeom>
            <a:solidFill>
              <a:srgbClr val="000000">
                <a:alpha val="4708"/>
              </a:srgbClr>
            </a:solidFill>
          </p:spPr>
          <p:txBody>
            <a:bodyPr wrap="square" lIns="0" tIns="0" rIns="0" bIns="0" rtlCol="0"/>
            <a:lstStyle/>
            <a:p>
              <a:endParaRPr/>
            </a:p>
          </p:txBody>
        </p:sp>
        <p:sp>
          <p:nvSpPr>
            <p:cNvPr id="45" name="object 45"/>
            <p:cNvSpPr/>
            <p:nvPr/>
          </p:nvSpPr>
          <p:spPr>
            <a:xfrm>
              <a:off x="13556217" y="5647928"/>
              <a:ext cx="340360" cy="628650"/>
            </a:xfrm>
            <a:custGeom>
              <a:avLst/>
              <a:gdLst/>
              <a:ahLst/>
              <a:cxnLst/>
              <a:rect l="l" t="t" r="r" b="b"/>
              <a:pathLst>
                <a:path w="340359" h="628650">
                  <a:moveTo>
                    <a:pt x="180889" y="628478"/>
                  </a:moveTo>
                  <a:lnTo>
                    <a:pt x="159219" y="628478"/>
                  </a:lnTo>
                  <a:lnTo>
                    <a:pt x="150784" y="626775"/>
                  </a:lnTo>
                  <a:lnTo>
                    <a:pt x="143897" y="622131"/>
                  </a:lnTo>
                  <a:lnTo>
                    <a:pt x="139253" y="615244"/>
                  </a:lnTo>
                  <a:lnTo>
                    <a:pt x="137550" y="606809"/>
                  </a:lnTo>
                  <a:lnTo>
                    <a:pt x="137550" y="561336"/>
                  </a:lnTo>
                  <a:lnTo>
                    <a:pt x="109402" y="557288"/>
                  </a:lnTo>
                  <a:lnTo>
                    <a:pt x="53957" y="543390"/>
                  </a:lnTo>
                  <a:lnTo>
                    <a:pt x="13443" y="521119"/>
                  </a:lnTo>
                  <a:lnTo>
                    <a:pt x="7534" y="501596"/>
                  </a:lnTo>
                  <a:lnTo>
                    <a:pt x="7534" y="449956"/>
                  </a:lnTo>
                  <a:lnTo>
                    <a:pt x="11724" y="434771"/>
                  </a:lnTo>
                  <a:lnTo>
                    <a:pt x="21706" y="427140"/>
                  </a:lnTo>
                  <a:lnTo>
                    <a:pt x="33595" y="425367"/>
                  </a:lnTo>
                  <a:lnTo>
                    <a:pt x="43505" y="427753"/>
                  </a:lnTo>
                  <a:lnTo>
                    <a:pt x="64216" y="437209"/>
                  </a:lnTo>
                  <a:lnTo>
                    <a:pt x="93678" y="447643"/>
                  </a:lnTo>
                  <a:lnTo>
                    <a:pt x="129691" y="456083"/>
                  </a:lnTo>
                  <a:lnTo>
                    <a:pt x="170054" y="459557"/>
                  </a:lnTo>
                  <a:lnTo>
                    <a:pt x="201242" y="455886"/>
                  </a:lnTo>
                  <a:lnTo>
                    <a:pt x="219506" y="446518"/>
                  </a:lnTo>
                  <a:lnTo>
                    <a:pt x="228088" y="433918"/>
                  </a:lnTo>
                  <a:lnTo>
                    <a:pt x="230228" y="420552"/>
                  </a:lnTo>
                  <a:lnTo>
                    <a:pt x="222333" y="402136"/>
                  </a:lnTo>
                  <a:lnTo>
                    <a:pt x="201173" y="387874"/>
                  </a:lnTo>
                  <a:lnTo>
                    <a:pt x="170539" y="375402"/>
                  </a:lnTo>
                  <a:lnTo>
                    <a:pt x="134221" y="362357"/>
                  </a:lnTo>
                  <a:lnTo>
                    <a:pt x="96007" y="346376"/>
                  </a:lnTo>
                  <a:lnTo>
                    <a:pt x="59688" y="325096"/>
                  </a:lnTo>
                  <a:lnTo>
                    <a:pt x="29054" y="296153"/>
                  </a:lnTo>
                  <a:lnTo>
                    <a:pt x="7895" y="257183"/>
                  </a:lnTo>
                  <a:lnTo>
                    <a:pt x="0" y="205825"/>
                  </a:lnTo>
                  <a:lnTo>
                    <a:pt x="7718" y="156798"/>
                  </a:lnTo>
                  <a:lnTo>
                    <a:pt x="28658" y="118848"/>
                  </a:lnTo>
                  <a:lnTo>
                    <a:pt x="59493" y="91129"/>
                  </a:lnTo>
                  <a:lnTo>
                    <a:pt x="96899" y="72797"/>
                  </a:lnTo>
                  <a:lnTo>
                    <a:pt x="137550" y="63007"/>
                  </a:lnTo>
                  <a:lnTo>
                    <a:pt x="137550" y="21669"/>
                  </a:lnTo>
                  <a:lnTo>
                    <a:pt x="139253" y="13234"/>
                  </a:lnTo>
                  <a:lnTo>
                    <a:pt x="143897" y="6346"/>
                  </a:lnTo>
                  <a:lnTo>
                    <a:pt x="150784" y="1702"/>
                  </a:lnTo>
                  <a:lnTo>
                    <a:pt x="159219" y="0"/>
                  </a:lnTo>
                  <a:lnTo>
                    <a:pt x="180889" y="0"/>
                  </a:lnTo>
                  <a:lnTo>
                    <a:pt x="189324" y="1702"/>
                  </a:lnTo>
                  <a:lnTo>
                    <a:pt x="196212" y="6346"/>
                  </a:lnTo>
                  <a:lnTo>
                    <a:pt x="200855" y="13234"/>
                  </a:lnTo>
                  <a:lnTo>
                    <a:pt x="202558" y="21669"/>
                  </a:lnTo>
                  <a:lnTo>
                    <a:pt x="202558" y="61307"/>
                  </a:lnTo>
                  <a:lnTo>
                    <a:pt x="229217" y="63367"/>
                  </a:lnTo>
                  <a:lnTo>
                    <a:pt x="272209" y="71162"/>
                  </a:lnTo>
                  <a:lnTo>
                    <a:pt x="308751" y="98954"/>
                  </a:lnTo>
                  <a:lnTo>
                    <a:pt x="310905" y="114614"/>
                  </a:lnTo>
                  <a:lnTo>
                    <a:pt x="310905" y="159986"/>
                  </a:lnTo>
                  <a:lnTo>
                    <a:pt x="306784" y="175820"/>
                  </a:lnTo>
                  <a:lnTo>
                    <a:pt x="296941" y="183343"/>
                  </a:lnTo>
                  <a:lnTo>
                    <a:pt x="285153" y="184772"/>
                  </a:lnTo>
                  <a:lnTo>
                    <a:pt x="275201" y="182322"/>
                  </a:lnTo>
                  <a:lnTo>
                    <a:pt x="254655" y="173820"/>
                  </a:lnTo>
                  <a:lnTo>
                    <a:pt x="229678" y="166133"/>
                  </a:lnTo>
                  <a:lnTo>
                    <a:pt x="201176" y="160565"/>
                  </a:lnTo>
                  <a:lnTo>
                    <a:pt x="170054" y="158419"/>
                  </a:lnTo>
                  <a:lnTo>
                    <a:pt x="150174" y="159904"/>
                  </a:lnTo>
                  <a:lnTo>
                    <a:pt x="130653" y="165695"/>
                  </a:lnTo>
                  <a:lnTo>
                    <a:pt x="115789" y="177800"/>
                  </a:lnTo>
                  <a:lnTo>
                    <a:pt x="109880" y="198224"/>
                  </a:lnTo>
                  <a:lnTo>
                    <a:pt x="117775" y="220506"/>
                  </a:lnTo>
                  <a:lnTo>
                    <a:pt x="138935" y="237365"/>
                  </a:lnTo>
                  <a:lnTo>
                    <a:pt x="169569" y="251327"/>
                  </a:lnTo>
                  <a:lnTo>
                    <a:pt x="205888" y="264922"/>
                  </a:lnTo>
                  <a:lnTo>
                    <a:pt x="244101" y="280676"/>
                  </a:lnTo>
                  <a:lnTo>
                    <a:pt x="280420" y="301119"/>
                  </a:lnTo>
                  <a:lnTo>
                    <a:pt x="311054" y="328777"/>
                  </a:lnTo>
                  <a:lnTo>
                    <a:pt x="332213" y="366178"/>
                  </a:lnTo>
                  <a:lnTo>
                    <a:pt x="340109" y="415851"/>
                  </a:lnTo>
                  <a:lnTo>
                    <a:pt x="335504" y="453233"/>
                  </a:lnTo>
                  <a:lnTo>
                    <a:pt x="320792" y="489789"/>
                  </a:lnTo>
                  <a:lnTo>
                    <a:pt x="294628" y="522190"/>
                  </a:lnTo>
                  <a:lnTo>
                    <a:pt x="255665" y="547104"/>
                  </a:lnTo>
                  <a:lnTo>
                    <a:pt x="202558" y="561203"/>
                  </a:lnTo>
                  <a:lnTo>
                    <a:pt x="202558" y="606809"/>
                  </a:lnTo>
                  <a:lnTo>
                    <a:pt x="200855" y="615244"/>
                  </a:lnTo>
                  <a:lnTo>
                    <a:pt x="196212" y="622131"/>
                  </a:lnTo>
                  <a:lnTo>
                    <a:pt x="189324" y="626775"/>
                  </a:lnTo>
                  <a:lnTo>
                    <a:pt x="180889" y="628478"/>
                  </a:lnTo>
                  <a:close/>
                </a:path>
              </a:pathLst>
            </a:custGeom>
            <a:solidFill>
              <a:srgbClr val="000000">
                <a:alpha val="6669"/>
              </a:srgbClr>
            </a:solidFill>
          </p:spPr>
          <p:txBody>
            <a:bodyPr wrap="square" lIns="0" tIns="0" rIns="0" bIns="0" rtlCol="0"/>
            <a:lstStyle/>
            <a:p>
              <a:endParaRPr/>
            </a:p>
          </p:txBody>
        </p:sp>
        <p:sp>
          <p:nvSpPr>
            <p:cNvPr id="46" name="object 46"/>
            <p:cNvSpPr/>
            <p:nvPr/>
          </p:nvSpPr>
          <p:spPr>
            <a:xfrm>
              <a:off x="13567019" y="5658729"/>
              <a:ext cx="318770" cy="607060"/>
            </a:xfrm>
            <a:custGeom>
              <a:avLst/>
              <a:gdLst/>
              <a:ahLst/>
              <a:cxnLst/>
              <a:rect l="l" t="t" r="r" b="b"/>
              <a:pathLst>
                <a:path w="318769" h="607060">
                  <a:moveTo>
                    <a:pt x="176055" y="606742"/>
                  </a:moveTo>
                  <a:lnTo>
                    <a:pt x="142451" y="606742"/>
                  </a:lnTo>
                  <a:lnTo>
                    <a:pt x="137583" y="601875"/>
                  </a:lnTo>
                  <a:lnTo>
                    <a:pt x="137583" y="540734"/>
                  </a:lnTo>
                  <a:lnTo>
                    <a:pt x="107973" y="537103"/>
                  </a:lnTo>
                  <a:lnTo>
                    <a:pt x="48979" y="523003"/>
                  </a:lnTo>
                  <a:lnTo>
                    <a:pt x="11693" y="504246"/>
                  </a:lnTo>
                  <a:lnTo>
                    <a:pt x="7567" y="490694"/>
                  </a:lnTo>
                  <a:lnTo>
                    <a:pt x="7567" y="439054"/>
                  </a:lnTo>
                  <a:lnTo>
                    <a:pt x="9420" y="432042"/>
                  </a:lnTo>
                  <a:lnTo>
                    <a:pt x="14193" y="427111"/>
                  </a:lnTo>
                  <a:lnTo>
                    <a:pt x="20703" y="425018"/>
                  </a:lnTo>
                  <a:lnTo>
                    <a:pt x="27770" y="426519"/>
                  </a:lnTo>
                  <a:lnTo>
                    <a:pt x="52313" y="437626"/>
                  </a:lnTo>
                  <a:lnTo>
                    <a:pt x="83522" y="448310"/>
                  </a:lnTo>
                  <a:lnTo>
                    <a:pt x="119726" y="456350"/>
                  </a:lnTo>
                  <a:lnTo>
                    <a:pt x="159253" y="459524"/>
                  </a:lnTo>
                  <a:lnTo>
                    <a:pt x="193071" y="455501"/>
                  </a:lnTo>
                  <a:lnTo>
                    <a:pt x="214943" y="444643"/>
                  </a:lnTo>
                  <a:lnTo>
                    <a:pt x="226714" y="428765"/>
                  </a:lnTo>
                  <a:lnTo>
                    <a:pt x="230228" y="409684"/>
                  </a:lnTo>
                  <a:lnTo>
                    <a:pt x="222333" y="385217"/>
                  </a:lnTo>
                  <a:lnTo>
                    <a:pt x="201173" y="366874"/>
                  </a:lnTo>
                  <a:lnTo>
                    <a:pt x="170539" y="352095"/>
                  </a:lnTo>
                  <a:lnTo>
                    <a:pt x="134221" y="338321"/>
                  </a:lnTo>
                  <a:lnTo>
                    <a:pt x="96007" y="322994"/>
                  </a:lnTo>
                  <a:lnTo>
                    <a:pt x="59688" y="303552"/>
                  </a:lnTo>
                  <a:lnTo>
                    <a:pt x="29054" y="277439"/>
                  </a:lnTo>
                  <a:lnTo>
                    <a:pt x="7895" y="242093"/>
                  </a:lnTo>
                  <a:lnTo>
                    <a:pt x="0" y="194957"/>
                  </a:lnTo>
                  <a:lnTo>
                    <a:pt x="7821" y="147667"/>
                  </a:lnTo>
                  <a:lnTo>
                    <a:pt x="28965" y="111599"/>
                  </a:lnTo>
                  <a:lnTo>
                    <a:pt x="59954" y="85837"/>
                  </a:lnTo>
                  <a:lnTo>
                    <a:pt x="97309" y="69467"/>
                  </a:lnTo>
                  <a:lnTo>
                    <a:pt x="137550" y="61574"/>
                  </a:lnTo>
                  <a:lnTo>
                    <a:pt x="137550" y="4833"/>
                  </a:lnTo>
                  <a:lnTo>
                    <a:pt x="142417" y="0"/>
                  </a:lnTo>
                  <a:lnTo>
                    <a:pt x="176022" y="0"/>
                  </a:lnTo>
                  <a:lnTo>
                    <a:pt x="180889" y="4833"/>
                  </a:lnTo>
                  <a:lnTo>
                    <a:pt x="180889" y="60774"/>
                  </a:lnTo>
                  <a:lnTo>
                    <a:pt x="210980" y="62639"/>
                  </a:lnTo>
                  <a:lnTo>
                    <a:pt x="257234" y="70469"/>
                  </a:lnTo>
                  <a:lnTo>
                    <a:pt x="288197" y="93557"/>
                  </a:lnTo>
                  <a:lnTo>
                    <a:pt x="289236" y="103812"/>
                  </a:lnTo>
                  <a:lnTo>
                    <a:pt x="289236" y="149185"/>
                  </a:lnTo>
                  <a:lnTo>
                    <a:pt x="287401" y="156155"/>
                  </a:lnTo>
                  <a:lnTo>
                    <a:pt x="282656" y="161015"/>
                  </a:lnTo>
                  <a:lnTo>
                    <a:pt x="276142" y="163094"/>
                  </a:lnTo>
                  <a:lnTo>
                    <a:pt x="269000" y="161720"/>
                  </a:lnTo>
                  <a:lnTo>
                    <a:pt x="244932" y="151902"/>
                  </a:lnTo>
                  <a:lnTo>
                    <a:pt x="218123" y="143988"/>
                  </a:lnTo>
                  <a:lnTo>
                    <a:pt x="189307" y="138706"/>
                  </a:lnTo>
                  <a:lnTo>
                    <a:pt x="159219" y="136783"/>
                  </a:lnTo>
                  <a:lnTo>
                    <a:pt x="140999" y="137931"/>
                  </a:lnTo>
                  <a:lnTo>
                    <a:pt x="117393" y="144063"/>
                  </a:lnTo>
                  <a:lnTo>
                    <a:pt x="96957" y="159216"/>
                  </a:lnTo>
                  <a:lnTo>
                    <a:pt x="88244" y="187423"/>
                  </a:lnTo>
                  <a:lnTo>
                    <a:pt x="96139" y="214020"/>
                  </a:lnTo>
                  <a:lnTo>
                    <a:pt x="117299" y="234079"/>
                  </a:lnTo>
                  <a:lnTo>
                    <a:pt x="147933" y="250142"/>
                  </a:lnTo>
                  <a:lnTo>
                    <a:pt x="222465" y="280455"/>
                  </a:lnTo>
                  <a:lnTo>
                    <a:pt x="258784" y="299793"/>
                  </a:lnTo>
                  <a:lnTo>
                    <a:pt x="289418" y="325308"/>
                  </a:lnTo>
                  <a:lnTo>
                    <a:pt x="310577" y="359546"/>
                  </a:lnTo>
                  <a:lnTo>
                    <a:pt x="318473" y="405050"/>
                  </a:lnTo>
                  <a:lnTo>
                    <a:pt x="313868" y="441290"/>
                  </a:lnTo>
                  <a:lnTo>
                    <a:pt x="299156" y="476210"/>
                  </a:lnTo>
                  <a:lnTo>
                    <a:pt x="272992" y="506590"/>
                  </a:lnTo>
                  <a:lnTo>
                    <a:pt x="234029" y="529205"/>
                  </a:lnTo>
                  <a:lnTo>
                    <a:pt x="180922" y="540834"/>
                  </a:lnTo>
                  <a:lnTo>
                    <a:pt x="180922" y="601875"/>
                  </a:lnTo>
                  <a:lnTo>
                    <a:pt x="176055" y="606742"/>
                  </a:lnTo>
                  <a:close/>
                </a:path>
              </a:pathLst>
            </a:custGeom>
            <a:solidFill>
              <a:srgbClr val="FFFFFF"/>
            </a:solidFill>
          </p:spPr>
          <p:txBody>
            <a:bodyPr wrap="square" lIns="0" tIns="0" rIns="0" bIns="0" rtlCol="0"/>
            <a:lstStyle/>
            <a:p>
              <a:endParaRPr/>
            </a:p>
          </p:txBody>
        </p:sp>
      </p:grpSp>
      <p:grpSp>
        <p:nvGrpSpPr>
          <p:cNvPr id="47" name="object 47"/>
          <p:cNvGrpSpPr/>
          <p:nvPr/>
        </p:nvGrpSpPr>
        <p:grpSpPr>
          <a:xfrm>
            <a:off x="16662150" y="5395502"/>
            <a:ext cx="933450" cy="1400175"/>
            <a:chOff x="16662150" y="5395502"/>
            <a:chExt cx="933450" cy="1400175"/>
          </a:xfrm>
        </p:grpSpPr>
        <p:pic>
          <p:nvPicPr>
            <p:cNvPr id="48" name="object 48"/>
            <p:cNvPicPr/>
            <p:nvPr/>
          </p:nvPicPr>
          <p:blipFill>
            <a:blip r:embed="rId18" cstate="print"/>
            <a:stretch>
              <a:fillRect/>
            </a:stretch>
          </p:blipFill>
          <p:spPr>
            <a:xfrm>
              <a:off x="16662150" y="5395502"/>
              <a:ext cx="933450" cy="1075075"/>
            </a:xfrm>
            <a:prstGeom prst="rect">
              <a:avLst/>
            </a:prstGeom>
          </p:spPr>
        </p:pic>
        <p:sp>
          <p:nvSpPr>
            <p:cNvPr id="49" name="object 49"/>
            <p:cNvSpPr/>
            <p:nvPr/>
          </p:nvSpPr>
          <p:spPr>
            <a:xfrm>
              <a:off x="16895508" y="5695403"/>
              <a:ext cx="466725" cy="767080"/>
            </a:xfrm>
            <a:custGeom>
              <a:avLst/>
              <a:gdLst/>
              <a:ahLst/>
              <a:cxnLst/>
              <a:rect l="l" t="t" r="r" b="b"/>
              <a:pathLst>
                <a:path w="466725" h="767079">
                  <a:moveTo>
                    <a:pt x="466725" y="366712"/>
                  </a:moveTo>
                  <a:lnTo>
                    <a:pt x="463080" y="267792"/>
                  </a:lnTo>
                  <a:lnTo>
                    <a:pt x="437553" y="196608"/>
                  </a:lnTo>
                  <a:lnTo>
                    <a:pt x="368274" y="118808"/>
                  </a:lnTo>
                  <a:lnTo>
                    <a:pt x="233362" y="0"/>
                  </a:lnTo>
                  <a:lnTo>
                    <a:pt x="196900" y="33997"/>
                  </a:lnTo>
                  <a:lnTo>
                    <a:pt x="116674" y="121221"/>
                  </a:lnTo>
                  <a:lnTo>
                    <a:pt x="36461" y="239522"/>
                  </a:lnTo>
                  <a:lnTo>
                    <a:pt x="0" y="366712"/>
                  </a:lnTo>
                  <a:lnTo>
                    <a:pt x="0" y="374357"/>
                  </a:lnTo>
                  <a:lnTo>
                    <a:pt x="5969" y="419735"/>
                  </a:lnTo>
                  <a:lnTo>
                    <a:pt x="20688" y="463080"/>
                  </a:lnTo>
                  <a:lnTo>
                    <a:pt x="43573" y="502716"/>
                  </a:lnTo>
                  <a:lnTo>
                    <a:pt x="73748" y="537133"/>
                  </a:lnTo>
                  <a:lnTo>
                    <a:pt x="110070" y="564997"/>
                  </a:lnTo>
                  <a:lnTo>
                    <a:pt x="151117" y="585241"/>
                  </a:lnTo>
                  <a:lnTo>
                    <a:pt x="195326" y="597090"/>
                  </a:lnTo>
                  <a:lnTo>
                    <a:pt x="200025" y="597636"/>
                  </a:lnTo>
                  <a:lnTo>
                    <a:pt x="200025" y="766762"/>
                  </a:lnTo>
                  <a:lnTo>
                    <a:pt x="266700" y="766762"/>
                  </a:lnTo>
                  <a:lnTo>
                    <a:pt x="266700" y="597700"/>
                  </a:lnTo>
                  <a:lnTo>
                    <a:pt x="286385" y="594106"/>
                  </a:lnTo>
                  <a:lnTo>
                    <a:pt x="329730" y="579386"/>
                  </a:lnTo>
                  <a:lnTo>
                    <a:pt x="369366" y="556501"/>
                  </a:lnTo>
                  <a:lnTo>
                    <a:pt x="403783" y="526326"/>
                  </a:lnTo>
                  <a:lnTo>
                    <a:pt x="431647" y="490016"/>
                  </a:lnTo>
                  <a:lnTo>
                    <a:pt x="451891" y="448957"/>
                  </a:lnTo>
                  <a:lnTo>
                    <a:pt x="463727" y="404749"/>
                  </a:lnTo>
                  <a:lnTo>
                    <a:pt x="466356" y="381990"/>
                  </a:lnTo>
                  <a:lnTo>
                    <a:pt x="466725" y="366712"/>
                  </a:lnTo>
                  <a:close/>
                </a:path>
              </a:pathLst>
            </a:custGeom>
            <a:solidFill>
              <a:srgbClr val="20A266"/>
            </a:solidFill>
          </p:spPr>
          <p:txBody>
            <a:bodyPr wrap="square" lIns="0" tIns="0" rIns="0" bIns="0" rtlCol="0"/>
            <a:lstStyle/>
            <a:p>
              <a:endParaRPr/>
            </a:p>
          </p:txBody>
        </p:sp>
        <p:sp>
          <p:nvSpPr>
            <p:cNvPr id="50" name="object 50"/>
            <p:cNvSpPr/>
            <p:nvPr/>
          </p:nvSpPr>
          <p:spPr>
            <a:xfrm>
              <a:off x="16895512" y="5695401"/>
              <a:ext cx="233679" cy="600710"/>
            </a:xfrm>
            <a:custGeom>
              <a:avLst/>
              <a:gdLst/>
              <a:ahLst/>
              <a:cxnLst/>
              <a:rect l="l" t="t" r="r" b="b"/>
              <a:pathLst>
                <a:path w="233680" h="600710">
                  <a:moveTo>
                    <a:pt x="233362" y="600075"/>
                  </a:moveTo>
                  <a:lnTo>
                    <a:pt x="180095" y="594654"/>
                  </a:lnTo>
                  <a:lnTo>
                    <a:pt x="136497" y="580212"/>
                  </a:lnTo>
                  <a:lnTo>
                    <a:pt x="96625" y="557413"/>
                  </a:lnTo>
                  <a:lnTo>
                    <a:pt x="62061" y="527165"/>
                  </a:lnTo>
                  <a:lnTo>
                    <a:pt x="34180" y="490667"/>
                  </a:lnTo>
                  <a:lnTo>
                    <a:pt x="14081" y="449369"/>
                  </a:lnTo>
                  <a:lnTo>
                    <a:pt x="2570" y="404907"/>
                  </a:lnTo>
                  <a:lnTo>
                    <a:pt x="0" y="366712"/>
                  </a:lnTo>
                  <a:lnTo>
                    <a:pt x="3646" y="267783"/>
                  </a:lnTo>
                  <a:lnTo>
                    <a:pt x="29170" y="196607"/>
                  </a:lnTo>
                  <a:lnTo>
                    <a:pt x="98449" y="118806"/>
                  </a:lnTo>
                  <a:lnTo>
                    <a:pt x="233362" y="0"/>
                  </a:lnTo>
                  <a:lnTo>
                    <a:pt x="233362" y="600075"/>
                  </a:lnTo>
                  <a:close/>
                </a:path>
              </a:pathLst>
            </a:custGeom>
            <a:solidFill>
              <a:srgbClr val="33C481"/>
            </a:solidFill>
          </p:spPr>
          <p:txBody>
            <a:bodyPr wrap="square" lIns="0" tIns="0" rIns="0" bIns="0" rtlCol="0"/>
            <a:lstStyle/>
            <a:p>
              <a:endParaRPr/>
            </a:p>
          </p:txBody>
        </p:sp>
        <p:pic>
          <p:nvPicPr>
            <p:cNvPr id="51" name="object 51"/>
            <p:cNvPicPr/>
            <p:nvPr/>
          </p:nvPicPr>
          <p:blipFill>
            <a:blip r:embed="rId19" cstate="print"/>
            <a:stretch>
              <a:fillRect/>
            </a:stretch>
          </p:blipFill>
          <p:spPr>
            <a:xfrm>
              <a:off x="16895512" y="6462163"/>
              <a:ext cx="466725" cy="333371"/>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5731" rIns="0" bIns="0" rtlCol="0">
            <a:spAutoFit/>
          </a:bodyPr>
          <a:lstStyle/>
          <a:p>
            <a:pPr marL="12700">
              <a:lnSpc>
                <a:spcPct val="100000"/>
              </a:lnSpc>
              <a:spcBef>
                <a:spcPts val="100"/>
              </a:spcBef>
            </a:pPr>
            <a:r>
              <a:rPr spc="-10"/>
              <a:t>Operational</a:t>
            </a:r>
            <a:r>
              <a:rPr spc="-490"/>
              <a:t> </a:t>
            </a:r>
            <a:r>
              <a:rPr spc="-70"/>
              <a:t>Excellence</a:t>
            </a:r>
          </a:p>
        </p:txBody>
      </p:sp>
      <p:sp>
        <p:nvSpPr>
          <p:cNvPr id="3" name="object 3"/>
          <p:cNvSpPr txBox="1"/>
          <p:nvPr/>
        </p:nvSpPr>
        <p:spPr>
          <a:xfrm>
            <a:off x="939800" y="2510614"/>
            <a:ext cx="14754860" cy="4198201"/>
          </a:xfrm>
          <a:prstGeom prst="rect">
            <a:avLst/>
          </a:prstGeom>
        </p:spPr>
        <p:txBody>
          <a:bodyPr vert="horz" wrap="square" lIns="0" tIns="15875" rIns="0" bIns="0" rtlCol="0" anchor="t">
            <a:spAutoFit/>
          </a:bodyPr>
          <a:lstStyle/>
          <a:p>
            <a:pPr marL="15240" marR="5080" algn="just">
              <a:lnSpc>
                <a:spcPct val="108300"/>
              </a:lnSpc>
              <a:spcBef>
                <a:spcPts val="125"/>
              </a:spcBef>
            </a:pPr>
            <a:r>
              <a:rPr sz="2750" spc="-75">
                <a:solidFill>
                  <a:srgbClr val="CA4520"/>
                </a:solidFill>
                <a:latin typeface="Times New Roman"/>
                <a:cs typeface="Tahoma"/>
              </a:rPr>
              <a:t>This</a:t>
            </a:r>
            <a:r>
              <a:rPr sz="2750" spc="-330">
                <a:solidFill>
                  <a:srgbClr val="CA4520"/>
                </a:solidFill>
                <a:latin typeface="Times New Roman"/>
                <a:cs typeface="Tahoma"/>
              </a:rPr>
              <a:t> </a:t>
            </a:r>
            <a:r>
              <a:rPr sz="2750" spc="-30">
                <a:solidFill>
                  <a:srgbClr val="CA4520"/>
                </a:solidFill>
                <a:latin typeface="Times New Roman"/>
                <a:cs typeface="Tahoma"/>
              </a:rPr>
              <a:t>pillar</a:t>
            </a:r>
            <a:r>
              <a:rPr sz="2750" spc="-325">
                <a:solidFill>
                  <a:srgbClr val="CA4520"/>
                </a:solidFill>
                <a:latin typeface="Times New Roman"/>
                <a:cs typeface="Tahoma"/>
              </a:rPr>
              <a:t> </a:t>
            </a:r>
            <a:r>
              <a:rPr sz="2750" spc="-55">
                <a:solidFill>
                  <a:srgbClr val="CA4520"/>
                </a:solidFill>
                <a:latin typeface="Times New Roman"/>
                <a:cs typeface="Tahoma"/>
              </a:rPr>
              <a:t>focuses</a:t>
            </a:r>
            <a:r>
              <a:rPr sz="2750" spc="-325">
                <a:solidFill>
                  <a:srgbClr val="CA4520"/>
                </a:solidFill>
                <a:latin typeface="Times New Roman"/>
                <a:cs typeface="Tahoma"/>
              </a:rPr>
              <a:t> </a:t>
            </a:r>
            <a:r>
              <a:rPr sz="2750" spc="-85">
                <a:solidFill>
                  <a:srgbClr val="CA4520"/>
                </a:solidFill>
                <a:latin typeface="Times New Roman"/>
                <a:cs typeface="Tahoma"/>
              </a:rPr>
              <a:t>on</a:t>
            </a:r>
            <a:r>
              <a:rPr sz="2750" spc="-325">
                <a:solidFill>
                  <a:srgbClr val="CA4520"/>
                </a:solidFill>
                <a:latin typeface="Times New Roman"/>
                <a:cs typeface="Tahoma"/>
              </a:rPr>
              <a:t> </a:t>
            </a:r>
            <a:r>
              <a:rPr sz="2750" spc="-80">
                <a:solidFill>
                  <a:srgbClr val="CA4520"/>
                </a:solidFill>
                <a:latin typeface="Times New Roman"/>
                <a:cs typeface="Tahoma"/>
              </a:rPr>
              <a:t>the</a:t>
            </a:r>
            <a:r>
              <a:rPr sz="2750" spc="-325">
                <a:solidFill>
                  <a:srgbClr val="CA4520"/>
                </a:solidFill>
                <a:latin typeface="Times New Roman"/>
                <a:cs typeface="Tahoma"/>
              </a:rPr>
              <a:t> </a:t>
            </a:r>
            <a:r>
              <a:rPr sz="2750" spc="-40">
                <a:solidFill>
                  <a:srgbClr val="CA4520"/>
                </a:solidFill>
                <a:latin typeface="Times New Roman"/>
                <a:cs typeface="Tahoma"/>
              </a:rPr>
              <a:t>ability</a:t>
            </a:r>
            <a:r>
              <a:rPr sz="2750" spc="-330">
                <a:solidFill>
                  <a:srgbClr val="CA4520"/>
                </a:solidFill>
                <a:latin typeface="Times New Roman"/>
                <a:cs typeface="Tahoma"/>
              </a:rPr>
              <a:t> </a:t>
            </a:r>
            <a:r>
              <a:rPr sz="2750" spc="-70">
                <a:solidFill>
                  <a:srgbClr val="CA4520"/>
                </a:solidFill>
                <a:latin typeface="Times New Roman"/>
                <a:cs typeface="Tahoma"/>
              </a:rPr>
              <a:t>to</a:t>
            </a:r>
            <a:r>
              <a:rPr sz="2750" spc="-325">
                <a:solidFill>
                  <a:srgbClr val="CA4520"/>
                </a:solidFill>
                <a:latin typeface="Times New Roman"/>
                <a:cs typeface="Tahoma"/>
              </a:rPr>
              <a:t> </a:t>
            </a:r>
            <a:r>
              <a:rPr sz="2750" spc="-65">
                <a:solidFill>
                  <a:srgbClr val="CA4520"/>
                </a:solidFill>
                <a:latin typeface="Times New Roman"/>
                <a:cs typeface="Tahoma"/>
              </a:rPr>
              <a:t>run</a:t>
            </a:r>
            <a:r>
              <a:rPr sz="2750" spc="-325">
                <a:solidFill>
                  <a:srgbClr val="CA4520"/>
                </a:solidFill>
                <a:latin typeface="Times New Roman"/>
                <a:cs typeface="Tahoma"/>
              </a:rPr>
              <a:t> </a:t>
            </a:r>
            <a:r>
              <a:rPr sz="2750" spc="-65">
                <a:solidFill>
                  <a:srgbClr val="CA4520"/>
                </a:solidFill>
                <a:latin typeface="Times New Roman"/>
                <a:cs typeface="Tahoma"/>
              </a:rPr>
              <a:t>and</a:t>
            </a:r>
            <a:r>
              <a:rPr sz="2750" spc="-325">
                <a:solidFill>
                  <a:srgbClr val="CA4520"/>
                </a:solidFill>
                <a:latin typeface="Times New Roman"/>
                <a:cs typeface="Tahoma"/>
              </a:rPr>
              <a:t> </a:t>
            </a:r>
            <a:r>
              <a:rPr sz="2750" spc="-60">
                <a:solidFill>
                  <a:srgbClr val="CA4520"/>
                </a:solidFill>
                <a:latin typeface="Times New Roman"/>
                <a:cs typeface="Tahoma"/>
              </a:rPr>
              <a:t>monitor</a:t>
            </a:r>
            <a:r>
              <a:rPr sz="2750" spc="-325">
                <a:solidFill>
                  <a:srgbClr val="CA4520"/>
                </a:solidFill>
                <a:latin typeface="Times New Roman"/>
                <a:cs typeface="Tahoma"/>
              </a:rPr>
              <a:t> </a:t>
            </a:r>
            <a:r>
              <a:rPr sz="2750" spc="-45">
                <a:solidFill>
                  <a:srgbClr val="CA4520"/>
                </a:solidFill>
                <a:latin typeface="Times New Roman"/>
                <a:cs typeface="Tahoma"/>
              </a:rPr>
              <a:t>systems</a:t>
            </a:r>
            <a:r>
              <a:rPr sz="2750" spc="-325">
                <a:solidFill>
                  <a:srgbClr val="CA4520"/>
                </a:solidFill>
                <a:latin typeface="Times New Roman"/>
                <a:cs typeface="Tahoma"/>
              </a:rPr>
              <a:t> </a:t>
            </a:r>
            <a:r>
              <a:rPr sz="2750" spc="-70">
                <a:solidFill>
                  <a:srgbClr val="CA4520"/>
                </a:solidFill>
                <a:latin typeface="Times New Roman"/>
                <a:cs typeface="Tahoma"/>
              </a:rPr>
              <a:t>to</a:t>
            </a:r>
            <a:r>
              <a:rPr sz="2750" spc="-330">
                <a:solidFill>
                  <a:srgbClr val="CA4520"/>
                </a:solidFill>
                <a:latin typeface="Times New Roman"/>
                <a:cs typeface="Tahoma"/>
              </a:rPr>
              <a:t> </a:t>
            </a:r>
            <a:r>
              <a:rPr sz="2750" spc="-90">
                <a:solidFill>
                  <a:srgbClr val="CA4520"/>
                </a:solidFill>
                <a:latin typeface="Times New Roman"/>
                <a:cs typeface="Tahoma"/>
              </a:rPr>
              <a:t>deliver</a:t>
            </a:r>
            <a:r>
              <a:rPr sz="2750" spc="-325">
                <a:solidFill>
                  <a:srgbClr val="CA4520"/>
                </a:solidFill>
                <a:latin typeface="Times New Roman"/>
                <a:cs typeface="Tahoma"/>
              </a:rPr>
              <a:t> </a:t>
            </a:r>
            <a:r>
              <a:rPr sz="2750" spc="-20">
                <a:solidFill>
                  <a:srgbClr val="CA4520"/>
                </a:solidFill>
                <a:latin typeface="Times New Roman"/>
                <a:cs typeface="Tahoma"/>
              </a:rPr>
              <a:t>business</a:t>
            </a:r>
            <a:r>
              <a:rPr sz="2750" spc="-325">
                <a:solidFill>
                  <a:srgbClr val="CA4520"/>
                </a:solidFill>
                <a:latin typeface="Times New Roman"/>
                <a:cs typeface="Tahoma"/>
              </a:rPr>
              <a:t> </a:t>
            </a:r>
            <a:r>
              <a:rPr sz="2750" spc="-90">
                <a:solidFill>
                  <a:srgbClr val="CA4520"/>
                </a:solidFill>
                <a:latin typeface="Times New Roman"/>
                <a:cs typeface="Tahoma"/>
              </a:rPr>
              <a:t>value</a:t>
            </a:r>
            <a:r>
              <a:rPr sz="2750" spc="-325">
                <a:solidFill>
                  <a:srgbClr val="CA4520"/>
                </a:solidFill>
                <a:latin typeface="Times New Roman"/>
                <a:cs typeface="Tahoma"/>
              </a:rPr>
              <a:t> </a:t>
            </a:r>
            <a:r>
              <a:rPr sz="2750" spc="-65">
                <a:solidFill>
                  <a:srgbClr val="CA4520"/>
                </a:solidFill>
                <a:latin typeface="Times New Roman"/>
                <a:cs typeface="Tahoma"/>
              </a:rPr>
              <a:t>and</a:t>
            </a:r>
            <a:r>
              <a:rPr sz="2750" spc="-325">
                <a:solidFill>
                  <a:srgbClr val="CA4520"/>
                </a:solidFill>
                <a:latin typeface="Times New Roman"/>
                <a:cs typeface="Tahoma"/>
              </a:rPr>
              <a:t> </a:t>
            </a:r>
            <a:r>
              <a:rPr sz="2750" spc="-70">
                <a:solidFill>
                  <a:srgbClr val="CA4520"/>
                </a:solidFill>
                <a:latin typeface="Times New Roman"/>
                <a:cs typeface="Tahoma"/>
              </a:rPr>
              <a:t>to</a:t>
            </a:r>
            <a:r>
              <a:rPr sz="2750" spc="-325">
                <a:solidFill>
                  <a:srgbClr val="CA4520"/>
                </a:solidFill>
                <a:latin typeface="Times New Roman"/>
                <a:cs typeface="Tahoma"/>
              </a:rPr>
              <a:t> </a:t>
            </a:r>
            <a:r>
              <a:rPr sz="2750" spc="-10">
                <a:solidFill>
                  <a:srgbClr val="CA4520"/>
                </a:solidFill>
                <a:latin typeface="Times New Roman"/>
                <a:cs typeface="Tahoma"/>
              </a:rPr>
              <a:t>continually </a:t>
            </a:r>
            <a:r>
              <a:rPr sz="2750" spc="-90">
                <a:solidFill>
                  <a:srgbClr val="CA4520"/>
                </a:solidFill>
                <a:latin typeface="Times New Roman"/>
                <a:cs typeface="Tahoma"/>
              </a:rPr>
              <a:t>improve</a:t>
            </a:r>
            <a:r>
              <a:rPr sz="2750" spc="-315">
                <a:solidFill>
                  <a:srgbClr val="CA4520"/>
                </a:solidFill>
                <a:latin typeface="Times New Roman"/>
                <a:cs typeface="Tahoma"/>
              </a:rPr>
              <a:t> </a:t>
            </a:r>
            <a:r>
              <a:rPr sz="2750" spc="-60">
                <a:solidFill>
                  <a:srgbClr val="CA4520"/>
                </a:solidFill>
                <a:latin typeface="Times New Roman"/>
                <a:cs typeface="Tahoma"/>
              </a:rPr>
              <a:t>supporting</a:t>
            </a:r>
            <a:r>
              <a:rPr sz="2750" spc="-310">
                <a:solidFill>
                  <a:srgbClr val="CA4520"/>
                </a:solidFill>
                <a:latin typeface="Times New Roman"/>
                <a:cs typeface="Tahoma"/>
              </a:rPr>
              <a:t> </a:t>
            </a:r>
            <a:r>
              <a:rPr sz="2750" spc="-70">
                <a:solidFill>
                  <a:srgbClr val="CA4520"/>
                </a:solidFill>
                <a:latin typeface="Times New Roman"/>
                <a:cs typeface="Tahoma"/>
              </a:rPr>
              <a:t>processes</a:t>
            </a:r>
            <a:r>
              <a:rPr sz="2750" spc="-315">
                <a:solidFill>
                  <a:srgbClr val="CA4520"/>
                </a:solidFill>
                <a:latin typeface="Times New Roman"/>
                <a:cs typeface="Tahoma"/>
              </a:rPr>
              <a:t> </a:t>
            </a:r>
            <a:r>
              <a:rPr sz="2750" spc="-65">
                <a:solidFill>
                  <a:srgbClr val="CA4520"/>
                </a:solidFill>
                <a:latin typeface="Times New Roman"/>
                <a:cs typeface="Tahoma"/>
              </a:rPr>
              <a:t>and</a:t>
            </a:r>
            <a:r>
              <a:rPr sz="2750" spc="-310">
                <a:solidFill>
                  <a:srgbClr val="CA4520"/>
                </a:solidFill>
                <a:latin typeface="Times New Roman"/>
                <a:cs typeface="Tahoma"/>
              </a:rPr>
              <a:t> </a:t>
            </a:r>
            <a:r>
              <a:rPr sz="2750" spc="-130">
                <a:solidFill>
                  <a:srgbClr val="CA4520"/>
                </a:solidFill>
                <a:latin typeface="Times New Roman"/>
                <a:cs typeface="Tahoma"/>
              </a:rPr>
              <a:t>procedures.</a:t>
            </a:r>
            <a:r>
              <a:rPr sz="2750" spc="-310">
                <a:solidFill>
                  <a:srgbClr val="CA4520"/>
                </a:solidFill>
                <a:latin typeface="Times New Roman"/>
                <a:cs typeface="Tahoma"/>
              </a:rPr>
              <a:t> </a:t>
            </a:r>
            <a:r>
              <a:rPr sz="2750" spc="-160">
                <a:solidFill>
                  <a:srgbClr val="CA4520"/>
                </a:solidFill>
                <a:latin typeface="Times New Roman"/>
                <a:cs typeface="Tahoma"/>
              </a:rPr>
              <a:t>For</a:t>
            </a:r>
            <a:r>
              <a:rPr sz="2750" spc="-315">
                <a:solidFill>
                  <a:srgbClr val="CA4520"/>
                </a:solidFill>
                <a:latin typeface="Times New Roman"/>
                <a:cs typeface="Tahoma"/>
              </a:rPr>
              <a:t> </a:t>
            </a:r>
            <a:r>
              <a:rPr sz="2750" spc="-55">
                <a:solidFill>
                  <a:srgbClr val="CA4520"/>
                </a:solidFill>
                <a:latin typeface="Times New Roman"/>
                <a:cs typeface="Tahoma"/>
              </a:rPr>
              <a:t>an</a:t>
            </a:r>
            <a:r>
              <a:rPr sz="2750" spc="-310">
                <a:solidFill>
                  <a:srgbClr val="CA4520"/>
                </a:solidFill>
                <a:latin typeface="Times New Roman"/>
                <a:cs typeface="Tahoma"/>
              </a:rPr>
              <a:t> </a:t>
            </a:r>
            <a:r>
              <a:rPr sz="2750" spc="-85">
                <a:solidFill>
                  <a:srgbClr val="CA4520"/>
                </a:solidFill>
                <a:latin typeface="Times New Roman"/>
                <a:cs typeface="Tahoma"/>
              </a:rPr>
              <a:t>attendance</a:t>
            </a:r>
            <a:r>
              <a:rPr sz="2750" spc="-310">
                <a:solidFill>
                  <a:srgbClr val="CA4520"/>
                </a:solidFill>
                <a:latin typeface="Times New Roman"/>
                <a:cs typeface="Tahoma"/>
              </a:rPr>
              <a:t> </a:t>
            </a:r>
            <a:r>
              <a:rPr sz="2750" spc="-85">
                <a:solidFill>
                  <a:srgbClr val="CA4520"/>
                </a:solidFill>
                <a:latin typeface="Times New Roman"/>
                <a:cs typeface="Tahoma"/>
              </a:rPr>
              <a:t>management</a:t>
            </a:r>
            <a:r>
              <a:rPr sz="2750" spc="-315">
                <a:solidFill>
                  <a:srgbClr val="CA4520"/>
                </a:solidFill>
                <a:latin typeface="Times New Roman"/>
                <a:cs typeface="Tahoma"/>
              </a:rPr>
              <a:t> </a:t>
            </a:r>
            <a:r>
              <a:rPr sz="2750" spc="-105">
                <a:solidFill>
                  <a:srgbClr val="CA4520"/>
                </a:solidFill>
                <a:latin typeface="Times New Roman"/>
                <a:cs typeface="Tahoma"/>
              </a:rPr>
              <a:t>system,</a:t>
            </a:r>
            <a:r>
              <a:rPr sz="2750" spc="-310">
                <a:solidFill>
                  <a:srgbClr val="CA4520"/>
                </a:solidFill>
                <a:latin typeface="Times New Roman"/>
                <a:cs typeface="Tahoma"/>
              </a:rPr>
              <a:t> </a:t>
            </a:r>
            <a:r>
              <a:rPr sz="2750" spc="-10">
                <a:solidFill>
                  <a:srgbClr val="CA4520"/>
                </a:solidFill>
                <a:latin typeface="Times New Roman"/>
                <a:cs typeface="Tahoma"/>
              </a:rPr>
              <a:t>operational </a:t>
            </a:r>
            <a:r>
              <a:rPr sz="2750" spc="-100">
                <a:solidFill>
                  <a:srgbClr val="CA4520"/>
                </a:solidFill>
                <a:latin typeface="Times New Roman"/>
                <a:cs typeface="Tahoma"/>
              </a:rPr>
              <a:t>excellence</a:t>
            </a:r>
            <a:r>
              <a:rPr sz="2750" spc="-310">
                <a:solidFill>
                  <a:srgbClr val="CA4520"/>
                </a:solidFill>
                <a:latin typeface="Times New Roman"/>
                <a:cs typeface="Tahoma"/>
              </a:rPr>
              <a:t> </a:t>
            </a:r>
            <a:r>
              <a:rPr sz="2750" spc="-50">
                <a:solidFill>
                  <a:srgbClr val="CA4520"/>
                </a:solidFill>
                <a:latin typeface="Times New Roman"/>
                <a:cs typeface="Tahoma"/>
              </a:rPr>
              <a:t>could</a:t>
            </a:r>
            <a:r>
              <a:rPr sz="2750" spc="-310">
                <a:solidFill>
                  <a:srgbClr val="CA4520"/>
                </a:solidFill>
                <a:latin typeface="Times New Roman"/>
                <a:cs typeface="Tahoma"/>
              </a:rPr>
              <a:t> </a:t>
            </a:r>
            <a:r>
              <a:rPr sz="2750" spc="-114">
                <a:solidFill>
                  <a:srgbClr val="CA4520"/>
                </a:solidFill>
                <a:latin typeface="Times New Roman"/>
                <a:cs typeface="Tahoma"/>
              </a:rPr>
              <a:t>be</a:t>
            </a:r>
            <a:r>
              <a:rPr sz="2750" spc="-310">
                <a:solidFill>
                  <a:srgbClr val="CA4520"/>
                </a:solidFill>
                <a:latin typeface="Times New Roman"/>
                <a:cs typeface="Tahoma"/>
              </a:rPr>
              <a:t> </a:t>
            </a:r>
            <a:r>
              <a:rPr sz="2750" spc="-90">
                <a:solidFill>
                  <a:srgbClr val="CA4520"/>
                </a:solidFill>
                <a:latin typeface="Times New Roman"/>
                <a:cs typeface="Tahoma"/>
              </a:rPr>
              <a:t>achieved</a:t>
            </a:r>
            <a:r>
              <a:rPr sz="2750" spc="-310">
                <a:solidFill>
                  <a:srgbClr val="CA4520"/>
                </a:solidFill>
                <a:latin typeface="Times New Roman"/>
                <a:cs typeface="Tahoma"/>
              </a:rPr>
              <a:t> </a:t>
            </a:r>
            <a:r>
              <a:rPr sz="2750" spc="-25">
                <a:solidFill>
                  <a:srgbClr val="CA4520"/>
                </a:solidFill>
                <a:latin typeface="Times New Roman"/>
                <a:cs typeface="Tahoma"/>
              </a:rPr>
              <a:t>using</a:t>
            </a:r>
            <a:r>
              <a:rPr sz="2750" spc="-310">
                <a:solidFill>
                  <a:srgbClr val="CA4520"/>
                </a:solidFill>
                <a:latin typeface="Times New Roman"/>
                <a:cs typeface="Tahoma"/>
              </a:rPr>
              <a:t> </a:t>
            </a:r>
            <a:r>
              <a:rPr sz="2750" spc="-80">
                <a:solidFill>
                  <a:srgbClr val="CA4520"/>
                </a:solidFill>
                <a:latin typeface="Times New Roman"/>
                <a:cs typeface="Tahoma"/>
              </a:rPr>
              <a:t>automated</a:t>
            </a:r>
            <a:r>
              <a:rPr sz="2750" spc="-310">
                <a:solidFill>
                  <a:srgbClr val="CA4520"/>
                </a:solidFill>
                <a:latin typeface="Times New Roman"/>
                <a:cs typeface="Tahoma"/>
              </a:rPr>
              <a:t> </a:t>
            </a:r>
            <a:r>
              <a:rPr sz="2750" spc="-60">
                <a:solidFill>
                  <a:srgbClr val="CA4520"/>
                </a:solidFill>
                <a:latin typeface="Times New Roman"/>
                <a:cs typeface="Tahoma"/>
              </a:rPr>
              <a:t>monitoring</a:t>
            </a:r>
            <a:r>
              <a:rPr sz="2750" spc="-305">
                <a:solidFill>
                  <a:srgbClr val="CA4520"/>
                </a:solidFill>
                <a:latin typeface="Times New Roman"/>
                <a:cs typeface="Tahoma"/>
              </a:rPr>
              <a:t> </a:t>
            </a:r>
            <a:r>
              <a:rPr sz="2750" spc="-65">
                <a:solidFill>
                  <a:srgbClr val="CA4520"/>
                </a:solidFill>
                <a:latin typeface="Times New Roman"/>
                <a:cs typeface="Tahoma"/>
              </a:rPr>
              <a:t>and</a:t>
            </a:r>
            <a:r>
              <a:rPr sz="2750" spc="-310">
                <a:solidFill>
                  <a:srgbClr val="CA4520"/>
                </a:solidFill>
                <a:latin typeface="Times New Roman"/>
                <a:cs typeface="Tahoma"/>
              </a:rPr>
              <a:t> </a:t>
            </a:r>
            <a:r>
              <a:rPr sz="2750" spc="-70">
                <a:solidFill>
                  <a:srgbClr val="CA4520"/>
                </a:solidFill>
                <a:latin typeface="Times New Roman"/>
                <a:cs typeface="Tahoma"/>
              </a:rPr>
              <a:t>alerting</a:t>
            </a:r>
            <a:r>
              <a:rPr sz="2750" spc="-310">
                <a:solidFill>
                  <a:srgbClr val="CA4520"/>
                </a:solidFill>
                <a:latin typeface="Times New Roman"/>
                <a:cs typeface="Tahoma"/>
              </a:rPr>
              <a:t> </a:t>
            </a:r>
            <a:r>
              <a:rPr sz="2750" spc="-45">
                <a:solidFill>
                  <a:srgbClr val="CA4520"/>
                </a:solidFill>
                <a:latin typeface="Times New Roman"/>
                <a:cs typeface="Tahoma"/>
              </a:rPr>
              <a:t>systems</a:t>
            </a:r>
            <a:r>
              <a:rPr sz="2750" spc="-310">
                <a:solidFill>
                  <a:srgbClr val="CA4520"/>
                </a:solidFill>
                <a:latin typeface="Times New Roman"/>
                <a:cs typeface="Tahoma"/>
              </a:rPr>
              <a:t> </a:t>
            </a:r>
            <a:r>
              <a:rPr sz="2750" spc="-70">
                <a:solidFill>
                  <a:srgbClr val="CA4520"/>
                </a:solidFill>
                <a:latin typeface="Times New Roman"/>
                <a:cs typeface="Tahoma"/>
              </a:rPr>
              <a:t>to</a:t>
            </a:r>
            <a:r>
              <a:rPr sz="2750" spc="-310">
                <a:solidFill>
                  <a:srgbClr val="CA4520"/>
                </a:solidFill>
                <a:latin typeface="Times New Roman"/>
                <a:cs typeface="Tahoma"/>
              </a:rPr>
              <a:t> </a:t>
            </a:r>
            <a:r>
              <a:rPr sz="2750" spc="-95">
                <a:solidFill>
                  <a:srgbClr val="CA4520"/>
                </a:solidFill>
                <a:latin typeface="Times New Roman"/>
                <a:cs typeface="Tahoma"/>
              </a:rPr>
              <a:t>ensure</a:t>
            </a:r>
            <a:r>
              <a:rPr sz="2750" spc="-310">
                <a:solidFill>
                  <a:srgbClr val="CA4520"/>
                </a:solidFill>
                <a:latin typeface="Times New Roman"/>
                <a:cs typeface="Tahoma"/>
              </a:rPr>
              <a:t> </a:t>
            </a:r>
            <a:r>
              <a:rPr sz="2750" spc="-10">
                <a:solidFill>
                  <a:srgbClr val="CA4520"/>
                </a:solidFill>
                <a:latin typeface="Times New Roman"/>
                <a:cs typeface="Tahoma"/>
              </a:rPr>
              <a:t>system </a:t>
            </a:r>
            <a:r>
              <a:rPr sz="2750" spc="-45">
                <a:solidFill>
                  <a:srgbClr val="CA4520"/>
                </a:solidFill>
                <a:latin typeface="Times New Roman"/>
                <a:cs typeface="Tahoma"/>
              </a:rPr>
              <a:t>uptime</a:t>
            </a:r>
            <a:r>
              <a:rPr sz="2750" spc="-325">
                <a:solidFill>
                  <a:srgbClr val="CA4520"/>
                </a:solidFill>
                <a:latin typeface="Times New Roman"/>
                <a:cs typeface="Tahoma"/>
              </a:rPr>
              <a:t> </a:t>
            </a:r>
            <a:r>
              <a:rPr sz="2750" spc="-65">
                <a:solidFill>
                  <a:srgbClr val="CA4520"/>
                </a:solidFill>
                <a:latin typeface="Times New Roman"/>
                <a:cs typeface="Tahoma"/>
              </a:rPr>
              <a:t>and</a:t>
            </a:r>
            <a:r>
              <a:rPr sz="2750" spc="-320">
                <a:solidFill>
                  <a:srgbClr val="CA4520"/>
                </a:solidFill>
                <a:latin typeface="Times New Roman"/>
                <a:cs typeface="Tahoma"/>
              </a:rPr>
              <a:t> </a:t>
            </a:r>
            <a:r>
              <a:rPr sz="2750" spc="-10">
                <a:solidFill>
                  <a:srgbClr val="CA4520"/>
                </a:solidFill>
                <a:latin typeface="Times New Roman"/>
                <a:cs typeface="Tahoma"/>
              </a:rPr>
              <a:t>availability.</a:t>
            </a:r>
            <a:endParaRPr sz="2750">
              <a:latin typeface="Times New Roman"/>
              <a:cs typeface="Tahoma"/>
            </a:endParaRPr>
          </a:p>
          <a:p>
            <a:pPr>
              <a:lnSpc>
                <a:spcPct val="100000"/>
              </a:lnSpc>
            </a:pPr>
            <a:endParaRPr sz="2700">
              <a:latin typeface="Times New Roman"/>
              <a:cs typeface="Tahoma"/>
            </a:endParaRPr>
          </a:p>
          <a:p>
            <a:pPr marL="12700">
              <a:lnSpc>
                <a:spcPct val="100000"/>
              </a:lnSpc>
              <a:spcBef>
                <a:spcPts val="2295"/>
              </a:spcBef>
            </a:pPr>
            <a:r>
              <a:rPr sz="2750" spc="-80">
                <a:solidFill>
                  <a:srgbClr val="CA4520"/>
                </a:solidFill>
                <a:latin typeface="Times New Roman"/>
                <a:cs typeface="Tahoma"/>
              </a:rPr>
              <a:t>Services</a:t>
            </a:r>
            <a:r>
              <a:rPr sz="2750" spc="-295">
                <a:solidFill>
                  <a:srgbClr val="CA4520"/>
                </a:solidFill>
                <a:latin typeface="Times New Roman"/>
                <a:cs typeface="Tahoma"/>
              </a:rPr>
              <a:t> </a:t>
            </a:r>
            <a:r>
              <a:rPr sz="2750" spc="-60">
                <a:solidFill>
                  <a:srgbClr val="CA4520"/>
                </a:solidFill>
                <a:latin typeface="Times New Roman"/>
                <a:cs typeface="Tahoma"/>
              </a:rPr>
              <a:t>used</a:t>
            </a:r>
            <a:r>
              <a:rPr sz="2750" spc="-290">
                <a:solidFill>
                  <a:srgbClr val="CA4520"/>
                </a:solidFill>
                <a:latin typeface="Times New Roman"/>
                <a:cs typeface="Tahoma"/>
              </a:rPr>
              <a:t> </a:t>
            </a:r>
            <a:r>
              <a:rPr sz="2750">
                <a:solidFill>
                  <a:srgbClr val="CA4520"/>
                </a:solidFill>
                <a:latin typeface="Times New Roman"/>
                <a:cs typeface="Tahoma"/>
              </a:rPr>
              <a:t>in</a:t>
            </a:r>
            <a:r>
              <a:rPr sz="2750" spc="-290">
                <a:solidFill>
                  <a:srgbClr val="CA4520"/>
                </a:solidFill>
                <a:latin typeface="Times New Roman"/>
                <a:cs typeface="Tahoma"/>
              </a:rPr>
              <a:t> </a:t>
            </a:r>
            <a:r>
              <a:rPr sz="2750">
                <a:solidFill>
                  <a:srgbClr val="CA4520"/>
                </a:solidFill>
                <a:latin typeface="Times New Roman"/>
                <a:cs typeface="Tahoma"/>
              </a:rPr>
              <a:t>this</a:t>
            </a:r>
            <a:r>
              <a:rPr sz="2750" spc="-295">
                <a:solidFill>
                  <a:srgbClr val="CA4520"/>
                </a:solidFill>
                <a:latin typeface="Times New Roman"/>
                <a:cs typeface="Tahoma"/>
              </a:rPr>
              <a:t> </a:t>
            </a:r>
            <a:r>
              <a:rPr sz="2750" spc="-90">
                <a:solidFill>
                  <a:srgbClr val="CA4520"/>
                </a:solidFill>
                <a:latin typeface="Times New Roman"/>
                <a:cs typeface="Tahoma"/>
              </a:rPr>
              <a:t>project</a:t>
            </a:r>
            <a:r>
              <a:rPr sz="2750" spc="-290">
                <a:solidFill>
                  <a:srgbClr val="CA4520"/>
                </a:solidFill>
                <a:latin typeface="Times New Roman"/>
                <a:cs typeface="Tahoma"/>
              </a:rPr>
              <a:t> </a:t>
            </a:r>
            <a:r>
              <a:rPr sz="2750" spc="-105">
                <a:solidFill>
                  <a:srgbClr val="CA4520"/>
                </a:solidFill>
                <a:latin typeface="Times New Roman"/>
                <a:cs typeface="Tahoma"/>
              </a:rPr>
              <a:t>for</a:t>
            </a:r>
            <a:r>
              <a:rPr sz="2750" spc="-290">
                <a:solidFill>
                  <a:srgbClr val="CA4520"/>
                </a:solidFill>
                <a:latin typeface="Times New Roman"/>
                <a:cs typeface="Tahoma"/>
              </a:rPr>
              <a:t> </a:t>
            </a:r>
            <a:r>
              <a:rPr sz="2750" spc="-105">
                <a:solidFill>
                  <a:srgbClr val="CA4520"/>
                </a:solidFill>
                <a:latin typeface="Times New Roman"/>
                <a:cs typeface="Tahoma"/>
              </a:rPr>
              <a:t>Operational</a:t>
            </a:r>
            <a:r>
              <a:rPr sz="2750" spc="-290">
                <a:solidFill>
                  <a:srgbClr val="CA4520"/>
                </a:solidFill>
                <a:latin typeface="Times New Roman"/>
                <a:cs typeface="Tahoma"/>
              </a:rPr>
              <a:t> </a:t>
            </a:r>
            <a:r>
              <a:rPr sz="2750" spc="-100">
                <a:solidFill>
                  <a:srgbClr val="CA4520"/>
                </a:solidFill>
                <a:latin typeface="Times New Roman"/>
                <a:cs typeface="Tahoma"/>
              </a:rPr>
              <a:t>excellence</a:t>
            </a:r>
            <a:r>
              <a:rPr sz="2750" spc="-295">
                <a:solidFill>
                  <a:srgbClr val="CA4520"/>
                </a:solidFill>
                <a:latin typeface="Times New Roman"/>
                <a:cs typeface="Tahoma"/>
              </a:rPr>
              <a:t> </a:t>
            </a:r>
            <a:r>
              <a:rPr sz="2750" spc="-20">
                <a:solidFill>
                  <a:srgbClr val="CA4520"/>
                </a:solidFill>
                <a:latin typeface="Times New Roman"/>
                <a:cs typeface="Tahoma"/>
              </a:rPr>
              <a:t>are:</a:t>
            </a:r>
            <a:endParaRPr sz="2750">
              <a:latin typeface="Times New Roman"/>
              <a:cs typeface="Tahoma"/>
            </a:endParaRPr>
          </a:p>
          <a:p>
            <a:pPr>
              <a:lnSpc>
                <a:spcPct val="100000"/>
              </a:lnSpc>
              <a:spcBef>
                <a:spcPts val="5"/>
              </a:spcBef>
            </a:pPr>
            <a:endParaRPr sz="2250">
              <a:latin typeface="Times New Roman"/>
              <a:cs typeface="Tahoma"/>
            </a:endParaRPr>
          </a:p>
          <a:p>
            <a:pPr marL="1655445" algn="ctr">
              <a:lnSpc>
                <a:spcPct val="100000"/>
              </a:lnSpc>
            </a:pPr>
            <a:r>
              <a:rPr sz="2750" spc="-85">
                <a:solidFill>
                  <a:srgbClr val="173163"/>
                </a:solidFill>
                <a:latin typeface="Times New Roman"/>
                <a:cs typeface="Tahoma"/>
              </a:rPr>
              <a:t>Operate/Evolve/Responses:</a:t>
            </a:r>
            <a:endParaRPr sz="2750">
              <a:latin typeface="Times New Roman"/>
              <a:cs typeface="Tahoma"/>
            </a:endParaRPr>
          </a:p>
          <a:p>
            <a:pPr>
              <a:lnSpc>
                <a:spcPct val="100000"/>
              </a:lnSpc>
              <a:spcBef>
                <a:spcPts val="25"/>
              </a:spcBef>
            </a:pPr>
            <a:endParaRPr sz="3150">
              <a:latin typeface="Times New Roman"/>
              <a:cs typeface="Tahoma"/>
            </a:endParaRPr>
          </a:p>
          <a:p>
            <a:pPr marL="1655445" algn="ctr">
              <a:lnSpc>
                <a:spcPct val="100000"/>
              </a:lnSpc>
            </a:pPr>
            <a:r>
              <a:rPr sz="2750" b="1" spc="-210">
                <a:solidFill>
                  <a:srgbClr val="173163"/>
                </a:solidFill>
                <a:latin typeface="Times New Roman"/>
                <a:cs typeface="Tahoma"/>
              </a:rPr>
              <a:t>AWS</a:t>
            </a:r>
            <a:r>
              <a:rPr sz="2750" b="1" spc="-360">
                <a:solidFill>
                  <a:srgbClr val="173163"/>
                </a:solidFill>
                <a:latin typeface="Times New Roman"/>
                <a:cs typeface="Tahoma"/>
              </a:rPr>
              <a:t> </a:t>
            </a:r>
            <a:r>
              <a:rPr sz="2750" b="1" spc="-60">
                <a:solidFill>
                  <a:srgbClr val="173163"/>
                </a:solidFill>
                <a:latin typeface="Times New Roman"/>
                <a:cs typeface="Tahoma"/>
              </a:rPr>
              <a:t>CloudWatch</a:t>
            </a:r>
            <a:r>
              <a:rPr sz="2750" b="1" spc="15">
                <a:solidFill>
                  <a:srgbClr val="173163"/>
                </a:solidFill>
                <a:latin typeface="Times New Roman"/>
                <a:cs typeface="Tahoma"/>
              </a:rPr>
              <a:t> </a:t>
            </a:r>
            <a:r>
              <a:rPr sz="2750" b="1" spc="459">
                <a:solidFill>
                  <a:srgbClr val="173163"/>
                </a:solidFill>
                <a:latin typeface="Times New Roman"/>
                <a:cs typeface="Tahoma"/>
              </a:rPr>
              <a:t>&amp;</a:t>
            </a:r>
            <a:r>
              <a:rPr sz="2750" b="1" spc="-360">
                <a:solidFill>
                  <a:srgbClr val="173163"/>
                </a:solidFill>
                <a:latin typeface="Times New Roman"/>
                <a:cs typeface="Tahoma"/>
              </a:rPr>
              <a:t> </a:t>
            </a:r>
            <a:r>
              <a:rPr sz="2750" b="1" spc="-100">
                <a:solidFill>
                  <a:srgbClr val="173163"/>
                </a:solidFill>
                <a:latin typeface="Times New Roman"/>
                <a:cs typeface="Tahoma"/>
              </a:rPr>
              <a:t>CloudWatch</a:t>
            </a:r>
            <a:r>
              <a:rPr sz="2750" b="1" spc="-360">
                <a:solidFill>
                  <a:srgbClr val="173163"/>
                </a:solidFill>
                <a:latin typeface="Times New Roman"/>
                <a:cs typeface="Tahoma"/>
              </a:rPr>
              <a:t> </a:t>
            </a:r>
            <a:r>
              <a:rPr sz="2750" b="1" spc="-10">
                <a:solidFill>
                  <a:srgbClr val="173163"/>
                </a:solidFill>
                <a:latin typeface="Times New Roman"/>
                <a:cs typeface="Tahoma"/>
              </a:rPr>
              <a:t>Dashboard</a:t>
            </a:r>
            <a:endParaRPr sz="2750" b="1">
              <a:latin typeface="Times New Roman"/>
              <a:cs typeface="Tahoma"/>
            </a:endParaRPr>
          </a:p>
        </p:txBody>
      </p:sp>
      <p:pic>
        <p:nvPicPr>
          <p:cNvPr id="4" name="object 4"/>
          <p:cNvPicPr/>
          <p:nvPr/>
        </p:nvPicPr>
        <p:blipFill>
          <a:blip r:embed="rId2" cstate="print"/>
          <a:stretch>
            <a:fillRect/>
          </a:stretch>
        </p:blipFill>
        <p:spPr>
          <a:xfrm>
            <a:off x="6409578" y="7228454"/>
            <a:ext cx="1600199" cy="1600199"/>
          </a:xfrm>
          <a:prstGeom prst="rect">
            <a:avLst/>
          </a:prstGeom>
        </p:spPr>
      </p:pic>
      <p:grpSp>
        <p:nvGrpSpPr>
          <p:cNvPr id="5" name="object 5"/>
          <p:cNvGrpSpPr/>
          <p:nvPr/>
        </p:nvGrpSpPr>
        <p:grpSpPr>
          <a:xfrm>
            <a:off x="9941356" y="7384146"/>
            <a:ext cx="1390650" cy="1240790"/>
            <a:chOff x="9941356" y="7384146"/>
            <a:chExt cx="1390650" cy="1240790"/>
          </a:xfrm>
        </p:grpSpPr>
        <p:sp>
          <p:nvSpPr>
            <p:cNvPr id="6" name="object 6"/>
            <p:cNvSpPr/>
            <p:nvPr/>
          </p:nvSpPr>
          <p:spPr>
            <a:xfrm>
              <a:off x="9941356" y="7528302"/>
              <a:ext cx="1390650" cy="1096645"/>
            </a:xfrm>
            <a:custGeom>
              <a:avLst/>
              <a:gdLst/>
              <a:ahLst/>
              <a:cxnLst/>
              <a:rect l="l" t="t" r="r" b="b"/>
              <a:pathLst>
                <a:path w="1390650" h="1096645">
                  <a:moveTo>
                    <a:pt x="363224" y="822816"/>
                  </a:moveTo>
                  <a:lnTo>
                    <a:pt x="55957" y="822816"/>
                  </a:lnTo>
                  <a:lnTo>
                    <a:pt x="55957" y="88356"/>
                  </a:lnTo>
                  <a:lnTo>
                    <a:pt x="363224" y="88356"/>
                  </a:lnTo>
                  <a:lnTo>
                    <a:pt x="363224" y="822816"/>
                  </a:lnTo>
                  <a:close/>
                </a:path>
                <a:path w="1390650" h="1096645">
                  <a:moveTo>
                    <a:pt x="848639" y="822816"/>
                  </a:moveTo>
                  <a:lnTo>
                    <a:pt x="541373" y="822816"/>
                  </a:lnTo>
                  <a:lnTo>
                    <a:pt x="541373" y="231407"/>
                  </a:lnTo>
                  <a:lnTo>
                    <a:pt x="848639" y="231407"/>
                  </a:lnTo>
                  <a:lnTo>
                    <a:pt x="848639" y="822816"/>
                  </a:lnTo>
                  <a:close/>
                </a:path>
                <a:path w="1390650" h="1096645">
                  <a:moveTo>
                    <a:pt x="1390038" y="1096418"/>
                  </a:moveTo>
                  <a:lnTo>
                    <a:pt x="0" y="1096418"/>
                  </a:lnTo>
                  <a:lnTo>
                    <a:pt x="0" y="939185"/>
                  </a:lnTo>
                  <a:lnTo>
                    <a:pt x="1390038" y="939185"/>
                  </a:lnTo>
                  <a:lnTo>
                    <a:pt x="1390038" y="1096418"/>
                  </a:lnTo>
                  <a:close/>
                </a:path>
                <a:path w="1390650" h="1096645">
                  <a:moveTo>
                    <a:pt x="1334080" y="822791"/>
                  </a:moveTo>
                  <a:lnTo>
                    <a:pt x="1026813" y="822791"/>
                  </a:lnTo>
                  <a:lnTo>
                    <a:pt x="1026813" y="0"/>
                  </a:lnTo>
                  <a:lnTo>
                    <a:pt x="1044809" y="8760"/>
                  </a:lnTo>
                  <a:lnTo>
                    <a:pt x="1063231" y="16390"/>
                  </a:lnTo>
                  <a:lnTo>
                    <a:pt x="1101349" y="28256"/>
                  </a:lnTo>
                  <a:lnTo>
                    <a:pt x="1140609" y="35459"/>
                  </a:lnTo>
                  <a:lnTo>
                    <a:pt x="1180447" y="37860"/>
                  </a:lnTo>
                  <a:lnTo>
                    <a:pt x="1334080" y="37860"/>
                  </a:lnTo>
                  <a:lnTo>
                    <a:pt x="1334080" y="822791"/>
                  </a:lnTo>
                  <a:close/>
                </a:path>
                <a:path w="1390650" h="1096645">
                  <a:moveTo>
                    <a:pt x="1334080" y="37860"/>
                  </a:moveTo>
                  <a:lnTo>
                    <a:pt x="1180447" y="37860"/>
                  </a:lnTo>
                  <a:lnTo>
                    <a:pt x="1200438" y="37259"/>
                  </a:lnTo>
                  <a:lnTo>
                    <a:pt x="1220285" y="35459"/>
                  </a:lnTo>
                  <a:lnTo>
                    <a:pt x="1259545" y="28256"/>
                  </a:lnTo>
                  <a:lnTo>
                    <a:pt x="1297663" y="16390"/>
                  </a:lnTo>
                  <a:lnTo>
                    <a:pt x="1334080" y="0"/>
                  </a:lnTo>
                  <a:lnTo>
                    <a:pt x="1334080" y="37860"/>
                  </a:lnTo>
                  <a:close/>
                </a:path>
              </a:pathLst>
            </a:custGeom>
            <a:solidFill>
              <a:srgbClr val="4A602C"/>
            </a:solidFill>
          </p:spPr>
          <p:txBody>
            <a:bodyPr wrap="square" lIns="0" tIns="0" rIns="0" bIns="0" rtlCol="0"/>
            <a:lstStyle/>
            <a:p>
              <a:endParaRPr/>
            </a:p>
          </p:txBody>
        </p:sp>
        <p:sp>
          <p:nvSpPr>
            <p:cNvPr id="7" name="object 7"/>
            <p:cNvSpPr/>
            <p:nvPr/>
          </p:nvSpPr>
          <p:spPr>
            <a:xfrm>
              <a:off x="9941357" y="7384147"/>
              <a:ext cx="1390650" cy="1172210"/>
            </a:xfrm>
            <a:custGeom>
              <a:avLst/>
              <a:gdLst/>
              <a:ahLst/>
              <a:cxnLst/>
              <a:rect l="l" t="t" r="r" b="b"/>
              <a:pathLst>
                <a:path w="1390650" h="1172209">
                  <a:moveTo>
                    <a:pt x="363220" y="163614"/>
                  </a:moveTo>
                  <a:lnTo>
                    <a:pt x="55956" y="163614"/>
                  </a:lnTo>
                  <a:lnTo>
                    <a:pt x="55956" y="898080"/>
                  </a:lnTo>
                  <a:lnTo>
                    <a:pt x="363220" y="898080"/>
                  </a:lnTo>
                  <a:lnTo>
                    <a:pt x="363220" y="163614"/>
                  </a:lnTo>
                  <a:close/>
                </a:path>
                <a:path w="1390650" h="1172209">
                  <a:moveTo>
                    <a:pt x="848639" y="306666"/>
                  </a:moveTo>
                  <a:lnTo>
                    <a:pt x="541362" y="306666"/>
                  </a:lnTo>
                  <a:lnTo>
                    <a:pt x="541362" y="898080"/>
                  </a:lnTo>
                  <a:lnTo>
                    <a:pt x="848639" y="898080"/>
                  </a:lnTo>
                  <a:lnTo>
                    <a:pt x="848639" y="306666"/>
                  </a:lnTo>
                  <a:close/>
                </a:path>
                <a:path w="1390650" h="1172209">
                  <a:moveTo>
                    <a:pt x="1334071" y="0"/>
                  </a:moveTo>
                  <a:lnTo>
                    <a:pt x="1026807" y="0"/>
                  </a:lnTo>
                  <a:lnTo>
                    <a:pt x="1026807" y="898347"/>
                  </a:lnTo>
                  <a:lnTo>
                    <a:pt x="1334071" y="898347"/>
                  </a:lnTo>
                  <a:lnTo>
                    <a:pt x="1334071" y="0"/>
                  </a:lnTo>
                  <a:close/>
                </a:path>
                <a:path w="1390650" h="1172209">
                  <a:moveTo>
                    <a:pt x="1390027" y="1014463"/>
                  </a:moveTo>
                  <a:lnTo>
                    <a:pt x="0" y="1014463"/>
                  </a:lnTo>
                  <a:lnTo>
                    <a:pt x="0" y="1171702"/>
                  </a:lnTo>
                  <a:lnTo>
                    <a:pt x="1390027" y="1171702"/>
                  </a:lnTo>
                  <a:lnTo>
                    <a:pt x="1390027" y="1014463"/>
                  </a:lnTo>
                  <a:close/>
                </a:path>
              </a:pathLst>
            </a:custGeom>
            <a:solidFill>
              <a:srgbClr val="759C3D"/>
            </a:solidFill>
          </p:spPr>
          <p:txBody>
            <a:bodyPr wrap="square" lIns="0" tIns="0" rIns="0" bIns="0" rtlCol="0"/>
            <a:lstStyle/>
            <a:p>
              <a:endParaRPr/>
            </a:p>
          </p:txBody>
        </p:sp>
      </p:grpSp>
      <p:grpSp>
        <p:nvGrpSpPr>
          <p:cNvPr id="8" name="object 8"/>
          <p:cNvGrpSpPr/>
          <p:nvPr/>
        </p:nvGrpSpPr>
        <p:grpSpPr>
          <a:xfrm>
            <a:off x="10803716" y="7228667"/>
            <a:ext cx="636905" cy="77470"/>
            <a:chOff x="10803716" y="7228667"/>
            <a:chExt cx="636905" cy="77470"/>
          </a:xfrm>
        </p:grpSpPr>
        <p:sp>
          <p:nvSpPr>
            <p:cNvPr id="9" name="object 9"/>
            <p:cNvSpPr/>
            <p:nvPr/>
          </p:nvSpPr>
          <p:spPr>
            <a:xfrm>
              <a:off x="10803716" y="7228667"/>
              <a:ext cx="636905" cy="77470"/>
            </a:xfrm>
            <a:custGeom>
              <a:avLst/>
              <a:gdLst/>
              <a:ahLst/>
              <a:cxnLst/>
              <a:rect l="l" t="t" r="r" b="b"/>
              <a:pathLst>
                <a:path w="636904" h="77470">
                  <a:moveTo>
                    <a:pt x="551781" y="76863"/>
                  </a:moveTo>
                  <a:lnTo>
                    <a:pt x="84718" y="76863"/>
                  </a:lnTo>
                  <a:lnTo>
                    <a:pt x="51155" y="70333"/>
                  </a:lnTo>
                  <a:lnTo>
                    <a:pt x="23807" y="52505"/>
                  </a:lnTo>
                  <a:lnTo>
                    <a:pt x="5398" y="26022"/>
                  </a:lnTo>
                  <a:lnTo>
                    <a:pt x="0" y="0"/>
                  </a:lnTo>
                  <a:lnTo>
                    <a:pt x="636500" y="0"/>
                  </a:lnTo>
                  <a:lnTo>
                    <a:pt x="631101" y="26022"/>
                  </a:lnTo>
                  <a:lnTo>
                    <a:pt x="612693" y="52505"/>
                  </a:lnTo>
                  <a:lnTo>
                    <a:pt x="585344" y="70333"/>
                  </a:lnTo>
                  <a:lnTo>
                    <a:pt x="551781" y="76863"/>
                  </a:lnTo>
                  <a:close/>
                </a:path>
              </a:pathLst>
            </a:custGeom>
            <a:solidFill>
              <a:srgbClr val="4A602C"/>
            </a:solidFill>
          </p:spPr>
          <p:txBody>
            <a:bodyPr wrap="square" lIns="0" tIns="0" rIns="0" bIns="0" rtlCol="0"/>
            <a:lstStyle/>
            <a:p>
              <a:endParaRPr/>
            </a:p>
          </p:txBody>
        </p:sp>
        <p:sp>
          <p:nvSpPr>
            <p:cNvPr id="10" name="object 10"/>
            <p:cNvSpPr/>
            <p:nvPr/>
          </p:nvSpPr>
          <p:spPr>
            <a:xfrm>
              <a:off x="10854372" y="7228667"/>
              <a:ext cx="535305" cy="6985"/>
            </a:xfrm>
            <a:custGeom>
              <a:avLst/>
              <a:gdLst/>
              <a:ahLst/>
              <a:cxnLst/>
              <a:rect l="l" t="t" r="r" b="b"/>
              <a:pathLst>
                <a:path w="535304" h="6984">
                  <a:moveTo>
                    <a:pt x="501126" y="6855"/>
                  </a:moveTo>
                  <a:lnTo>
                    <a:pt x="34062" y="6855"/>
                  </a:lnTo>
                  <a:lnTo>
                    <a:pt x="0" y="0"/>
                  </a:lnTo>
                  <a:lnTo>
                    <a:pt x="535189" y="0"/>
                  </a:lnTo>
                  <a:lnTo>
                    <a:pt x="501126" y="6855"/>
                  </a:lnTo>
                  <a:close/>
                </a:path>
              </a:pathLst>
            </a:custGeom>
            <a:solidFill>
              <a:srgbClr val="759C3D"/>
            </a:solidFill>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721</Words>
  <Application>Microsoft Office PowerPoint</Application>
  <PresentationFormat>Custom</PresentationFormat>
  <Paragraphs>101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Tahoma</vt:lpstr>
      <vt:lpstr>Times New Roman</vt:lpstr>
      <vt:lpstr>Office Theme</vt:lpstr>
      <vt:lpstr>PowerPoint Presentation</vt:lpstr>
      <vt:lpstr>MEET THE TEAM</vt:lpstr>
      <vt:lpstr>OUR APPLICATION</vt:lpstr>
      <vt:lpstr>Why AWS?</vt:lpstr>
      <vt:lpstr>PowerPoint Presentation</vt:lpstr>
      <vt:lpstr>PowerPoint Presentation</vt:lpstr>
      <vt:lpstr>Architectural Diagram</vt:lpstr>
      <vt:lpstr>PowerPoint Presentation</vt:lpstr>
      <vt:lpstr>Operational Excellence</vt:lpstr>
      <vt:lpstr>Security</vt:lpstr>
      <vt:lpstr>Reliability</vt:lpstr>
      <vt:lpstr>Performance Efficiency</vt:lpstr>
      <vt:lpstr>Cost Optimization</vt:lpstr>
      <vt:lpstr>Sustainability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Gudimella, Sai Divya</cp:lastModifiedBy>
  <cp:revision>2</cp:revision>
  <dcterms:created xsi:type="dcterms:W3CDTF">2023-04-24T00:57:59Z</dcterms:created>
  <dcterms:modified xsi:type="dcterms:W3CDTF">2023-04-24T01:58:24Z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2023-04-24T00:00:00Z</vt:filetime>
  </property>
  <property fmtid="{D5CDD505-2E9C-101B-9397-08002B2CF9AE}" pid="3" name="Creator">
    <vt:lpwstr>Chromium</vt:lpwstr>
  </property>
  <property fmtid="{D5CDD505-2E9C-101B-9397-08002B2CF9AE}" pid="4" name="LastSaved">
    <vt:filetime>2023-04-24T00:00:00Z</vt:filetime>
  </property>
  <property fmtid="{D5CDD505-2E9C-101B-9397-08002B2CF9AE}" pid="5" name="Producer">
    <vt:lpwstr>3-Heights™ PDF Optimization API 6.17.0.2 (http://www.pdf-tools.com)</vt:lpwstr>
  </property>
</Properties>
</file>